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49"/>
  </p:notesMasterIdLst>
  <p:sldIdLst>
    <p:sldId id="305" r:id="rId3"/>
    <p:sldId id="289" r:id="rId4"/>
    <p:sldId id="295" r:id="rId5"/>
    <p:sldId id="284" r:id="rId6"/>
    <p:sldId id="285" r:id="rId7"/>
    <p:sldId id="306" r:id="rId8"/>
    <p:sldId id="286" r:id="rId9"/>
    <p:sldId id="290" r:id="rId10"/>
    <p:sldId id="291" r:id="rId11"/>
    <p:sldId id="292" r:id="rId12"/>
    <p:sldId id="293" r:id="rId13"/>
    <p:sldId id="294" r:id="rId14"/>
    <p:sldId id="297" r:id="rId15"/>
    <p:sldId id="298" r:id="rId16"/>
    <p:sldId id="301" r:id="rId17"/>
    <p:sldId id="258" r:id="rId18"/>
    <p:sldId id="259" r:id="rId19"/>
    <p:sldId id="260" r:id="rId20"/>
    <p:sldId id="261" r:id="rId21"/>
    <p:sldId id="299" r:id="rId22"/>
    <p:sldId id="262" r:id="rId23"/>
    <p:sldId id="263" r:id="rId24"/>
    <p:sldId id="264" r:id="rId25"/>
    <p:sldId id="265" r:id="rId26"/>
    <p:sldId id="266" r:id="rId27"/>
    <p:sldId id="313" r:id="rId28"/>
    <p:sldId id="300" r:id="rId29"/>
    <p:sldId id="268" r:id="rId30"/>
    <p:sldId id="269" r:id="rId31"/>
    <p:sldId id="309" r:id="rId32"/>
    <p:sldId id="302" r:id="rId33"/>
    <p:sldId id="271" r:id="rId34"/>
    <p:sldId id="272" r:id="rId35"/>
    <p:sldId id="312" r:id="rId36"/>
    <p:sldId id="273" r:id="rId37"/>
    <p:sldId id="274" r:id="rId38"/>
    <p:sldId id="307" r:id="rId39"/>
    <p:sldId id="275" r:id="rId40"/>
    <p:sldId id="276" r:id="rId41"/>
    <p:sldId id="308" r:id="rId42"/>
    <p:sldId id="277" r:id="rId43"/>
    <p:sldId id="278" r:id="rId44"/>
    <p:sldId id="310" r:id="rId45"/>
    <p:sldId id="311" r:id="rId46"/>
    <p:sldId id="303" r:id="rId47"/>
    <p:sldId id="304"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3A490EB-5820-40DB-9CFD-D2B2E6D01768}">
          <p14:sldIdLst>
            <p14:sldId id="305"/>
            <p14:sldId id="289"/>
            <p14:sldId id="295"/>
          </p14:sldIdLst>
        </p14:section>
        <p14:section name="supply-demand" id="{5002BC6E-D853-47D7-B778-A4AC16524254}">
          <p14:sldIdLst>
            <p14:sldId id="284"/>
            <p14:sldId id="285"/>
            <p14:sldId id="306"/>
            <p14:sldId id="286"/>
            <p14:sldId id="290"/>
            <p14:sldId id="291"/>
            <p14:sldId id="292"/>
            <p14:sldId id="293"/>
            <p14:sldId id="294"/>
            <p14:sldId id="297"/>
            <p14:sldId id="298"/>
          </p14:sldIdLst>
        </p14:section>
        <p14:section name="महेंगाई-मापन में विसंगति" id="{2E5B98A0-0D21-44A8-9F8B-1ACF56B57762}">
          <p14:sldIdLst>
            <p14:sldId id="301"/>
            <p14:sldId id="258"/>
            <p14:sldId id="259"/>
            <p14:sldId id="260"/>
            <p14:sldId id="261"/>
            <p14:sldId id="299"/>
            <p14:sldId id="262"/>
            <p14:sldId id="263"/>
            <p14:sldId id="264"/>
            <p14:sldId id="265"/>
            <p14:sldId id="266"/>
            <p14:sldId id="313"/>
            <p14:sldId id="300"/>
            <p14:sldId id="268"/>
            <p14:sldId id="269"/>
            <p14:sldId id="309"/>
          </p14:sldIdLst>
        </p14:section>
        <p14:section name="५% से ज्यादा भारत की औकात ही नही" id="{E853B6FA-F77C-4CD7-853E-66FC0BA503A3}">
          <p14:sldIdLst>
            <p14:sldId id="302"/>
            <p14:sldId id="271"/>
            <p14:sldId id="272"/>
            <p14:sldId id="312"/>
            <p14:sldId id="273"/>
            <p14:sldId id="274"/>
            <p14:sldId id="307"/>
            <p14:sldId id="275"/>
            <p14:sldId id="276"/>
            <p14:sldId id="308"/>
            <p14:sldId id="277"/>
            <p14:sldId id="278"/>
            <p14:sldId id="310"/>
            <p14:sldId id="311"/>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BD4"/>
    <a:srgbClr val="FFFFFF"/>
    <a:srgbClr val="EEECE1"/>
    <a:srgbClr val="0070C0"/>
    <a:srgbClr val="4F85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1931" autoAdjust="0"/>
  </p:normalViewPr>
  <p:slideViewPr>
    <p:cSldViewPr snapToGrid="0">
      <p:cViewPr varScale="1">
        <p:scale>
          <a:sx n="71" d="100"/>
          <a:sy n="71" d="100"/>
        </p:scale>
        <p:origin x="183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Global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2015</c:v>
                </c:pt>
                <c:pt idx="1">
                  <c:v>2016</c:v>
                </c:pt>
                <c:pt idx="2">
                  <c:v>2017</c:v>
                </c:pt>
              </c:numCache>
            </c:numRef>
          </c:cat>
          <c:val>
            <c:numRef>
              <c:f>Sheet1!$B$2:$B$4</c:f>
              <c:numCache>
                <c:formatCode>0.00%</c:formatCode>
                <c:ptCount val="3"/>
                <c:pt idx="0">
                  <c:v>3.1E-2</c:v>
                </c:pt>
                <c:pt idx="1">
                  <c:v>3.4000000000000002E-2</c:v>
                </c:pt>
                <c:pt idx="2">
                  <c:v>3.5999999999999997E-2</c:v>
                </c:pt>
              </c:numCache>
            </c:numRef>
          </c:val>
          <c:extLst>
            <c:ext xmlns:c16="http://schemas.microsoft.com/office/drawing/2014/chart" uri="{C3380CC4-5D6E-409C-BE32-E72D297353CC}">
              <c16:uniqueId val="{00000004-1F72-4F28-87F0-CDDACF7A5263}"/>
            </c:ext>
          </c:extLst>
        </c:ser>
        <c:ser>
          <c:idx val="1"/>
          <c:order val="1"/>
          <c:tx>
            <c:strRef>
              <c:f>Sheet1!$C$1</c:f>
              <c:strCache>
                <c:ptCount val="1"/>
                <c:pt idx="0">
                  <c:v>India</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2015</c:v>
                </c:pt>
                <c:pt idx="1">
                  <c:v>2016</c:v>
                </c:pt>
                <c:pt idx="2">
                  <c:v>2017</c:v>
                </c:pt>
              </c:numCache>
            </c:numRef>
          </c:cat>
          <c:val>
            <c:numRef>
              <c:f>Sheet1!$C$2:$C$4</c:f>
              <c:numCache>
                <c:formatCode>0.00%</c:formatCode>
                <c:ptCount val="3"/>
                <c:pt idx="0">
                  <c:v>7.2999999999999995E-2</c:v>
                </c:pt>
                <c:pt idx="1">
                  <c:v>7.4999999999999997E-2</c:v>
                </c:pt>
                <c:pt idx="2">
                  <c:v>7.4999999999999997E-2</c:v>
                </c:pt>
              </c:numCache>
            </c:numRef>
          </c:val>
          <c:extLst>
            <c:ext xmlns:c16="http://schemas.microsoft.com/office/drawing/2014/chart" uri="{C3380CC4-5D6E-409C-BE32-E72D297353CC}">
              <c16:uniqueId val="{00000008-1F72-4F28-87F0-CDDACF7A5263}"/>
            </c:ext>
          </c:extLst>
        </c:ser>
        <c:ser>
          <c:idx val="2"/>
          <c:order val="2"/>
          <c:tx>
            <c:strRef>
              <c:f>Sheet1!$D$1</c:f>
              <c:strCache>
                <c:ptCount val="1"/>
                <c:pt idx="0">
                  <c:v>China</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2015</c:v>
                </c:pt>
                <c:pt idx="1">
                  <c:v>2016</c:v>
                </c:pt>
                <c:pt idx="2">
                  <c:v>2017</c:v>
                </c:pt>
              </c:numCache>
            </c:numRef>
          </c:cat>
          <c:val>
            <c:numRef>
              <c:f>Sheet1!$D$2:$D$4</c:f>
              <c:numCache>
                <c:formatCode>0.00%</c:formatCode>
                <c:ptCount val="3"/>
                <c:pt idx="0">
                  <c:v>6.9000000000000006E-2</c:v>
                </c:pt>
                <c:pt idx="1">
                  <c:v>6.3E-2</c:v>
                </c:pt>
                <c:pt idx="2" formatCode="0%">
                  <c:v>0.06</c:v>
                </c:pt>
              </c:numCache>
            </c:numRef>
          </c:val>
          <c:extLst>
            <c:ext xmlns:c16="http://schemas.microsoft.com/office/drawing/2014/chart" uri="{C3380CC4-5D6E-409C-BE32-E72D297353CC}">
              <c16:uniqueId val="{00000009-1F72-4F28-87F0-CDDACF7A5263}"/>
            </c:ext>
          </c:extLst>
        </c:ser>
        <c:dLbls>
          <c:dLblPos val="inEnd"/>
          <c:showLegendKey val="0"/>
          <c:showVal val="1"/>
          <c:showCatName val="0"/>
          <c:showSerName val="0"/>
          <c:showPercent val="0"/>
          <c:showBubbleSize val="0"/>
        </c:dLbls>
        <c:gapWidth val="65"/>
        <c:axId val="2061933872"/>
        <c:axId val="2061932784"/>
      </c:barChart>
      <c:catAx>
        <c:axId val="206193387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800" b="0" i="0" u="none" strike="noStrike" kern="1200" cap="all" baseline="0">
                <a:solidFill>
                  <a:schemeClr val="dk1">
                    <a:lumMod val="75000"/>
                    <a:lumOff val="25000"/>
                  </a:schemeClr>
                </a:solidFill>
                <a:latin typeface="+mn-lt"/>
                <a:ea typeface="+mn-ea"/>
                <a:cs typeface="+mn-cs"/>
              </a:defRPr>
            </a:pPr>
            <a:endParaRPr lang="en-US"/>
          </a:p>
        </c:txPr>
        <c:crossAx val="2061932784"/>
        <c:crosses val="autoZero"/>
        <c:auto val="1"/>
        <c:lblAlgn val="ctr"/>
        <c:lblOffset val="100"/>
        <c:noMultiLvlLbl val="0"/>
      </c:catAx>
      <c:valAx>
        <c:axId val="206193278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206193387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36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solidFill>
      <a:schemeClr val="tx1"/>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802216458574191"/>
          <c:y val="2.7054395990759289E-2"/>
          <c:w val="0.86169277587608362"/>
          <c:h val="0.83680873549070034"/>
        </c:manualLayout>
      </c:layout>
      <c:barChart>
        <c:barDir val="col"/>
        <c:grouping val="clustered"/>
        <c:varyColors val="0"/>
        <c:ser>
          <c:idx val="0"/>
          <c:order val="0"/>
          <c:tx>
            <c:strRef>
              <c:f>Sheet1!$B$1</c:f>
              <c:strCache>
                <c:ptCount val="1"/>
                <c:pt idx="0">
                  <c:v>India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Franklin Gothic Demi Cond" panose="020B07060304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2015</c:v>
                </c:pt>
                <c:pt idx="1">
                  <c:v>2016</c:v>
                </c:pt>
                <c:pt idx="2">
                  <c:v>2017</c:v>
                </c:pt>
                <c:pt idx="3">
                  <c:v>2018</c:v>
                </c:pt>
              </c:numCache>
            </c:numRef>
          </c:cat>
          <c:val>
            <c:numRef>
              <c:f>Sheet1!$B$2:$B$5</c:f>
              <c:numCache>
                <c:formatCode>0.00%</c:formatCode>
                <c:ptCount val="4"/>
                <c:pt idx="0">
                  <c:v>7.5999999999999998E-2</c:v>
                </c:pt>
                <c:pt idx="1">
                  <c:v>7.5999999999999998E-2</c:v>
                </c:pt>
                <c:pt idx="2">
                  <c:v>7.6999999999999999E-2</c:v>
                </c:pt>
                <c:pt idx="3">
                  <c:v>7.6999999999999999E-2</c:v>
                </c:pt>
              </c:numCache>
            </c:numRef>
          </c:val>
          <c:extLst>
            <c:ext xmlns:c16="http://schemas.microsoft.com/office/drawing/2014/chart" uri="{C3380CC4-5D6E-409C-BE32-E72D297353CC}">
              <c16:uniqueId val="{00000004-B018-4C3C-934D-3CAB05E421A8}"/>
            </c:ext>
          </c:extLst>
        </c:ser>
        <c:dLbls>
          <c:showLegendKey val="0"/>
          <c:showVal val="0"/>
          <c:showCatName val="0"/>
          <c:showSerName val="0"/>
          <c:showPercent val="0"/>
          <c:showBubbleSize val="0"/>
        </c:dLbls>
        <c:gapWidth val="219"/>
        <c:overlap val="-27"/>
        <c:axId val="80346704"/>
        <c:axId val="80348336"/>
      </c:barChart>
      <c:catAx>
        <c:axId val="80346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2800" b="0" i="0" u="none" strike="noStrike" kern="1200" baseline="0">
                <a:solidFill>
                  <a:schemeClr val="tx1">
                    <a:lumMod val="65000"/>
                    <a:lumOff val="35000"/>
                  </a:schemeClr>
                </a:solidFill>
                <a:latin typeface="Franklin Gothic Demi Cond" panose="020B0706030402020204" pitchFamily="34" charset="0"/>
                <a:ea typeface="+mn-ea"/>
                <a:cs typeface="+mn-cs"/>
              </a:defRPr>
            </a:pPr>
            <a:endParaRPr lang="en-US"/>
          </a:p>
        </c:txPr>
        <c:crossAx val="80348336"/>
        <c:crosses val="autoZero"/>
        <c:auto val="1"/>
        <c:lblAlgn val="ctr"/>
        <c:lblOffset val="100"/>
        <c:noMultiLvlLbl val="0"/>
      </c:catAx>
      <c:valAx>
        <c:axId val="80348336"/>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80346704"/>
        <c:crosses val="autoZero"/>
        <c:crossBetween val="between"/>
      </c:valAx>
      <c:spPr>
        <a:noFill/>
        <a:ln>
          <a:noFill/>
        </a:ln>
        <a:effectLst/>
      </c:spPr>
    </c:plotArea>
    <c:plotVisOnly val="1"/>
    <c:dispBlanksAs val="gap"/>
    <c:showDLblsOverMax val="0"/>
  </c:chart>
  <c:spPr>
    <a:solidFill>
      <a:schemeClr val="bg2"/>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diagrams/_rels/data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image" Target="../media/image94.png"/></Relationships>
</file>

<file path=ppt/diagrams/_rels/data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ata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ata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diagrams/_rels/data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diagrams/_rels/data1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image" Target="../media/image113.png"/><Relationship Id="rId4" Type="http://schemas.openxmlformats.org/officeDocument/2006/relationships/image" Target="../media/image116.pn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ata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image" Target="../media/image94.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image" Target="../media/image113.png"/><Relationship Id="rId4" Type="http://schemas.openxmlformats.org/officeDocument/2006/relationships/image" Target="../media/image11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2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2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2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a:solidFill>
          <a:srgbClr val="C0CBD4"/>
        </a:solidFill>
      </dgm:spPr>
      <dgm:t>
        <a:bodyPr/>
        <a:lstStyle/>
        <a:p>
          <a:r>
            <a:rPr lang="en-US" sz="12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a:solidFill>
          <a:schemeClr val="accent2">
            <a:alpha val="40000"/>
          </a:schemeClr>
        </a:solidFill>
      </dgm:spPr>
      <dgm:t>
        <a:bodyPr/>
        <a:lstStyle/>
        <a:p>
          <a:r>
            <a:rPr lang="en-US" sz="12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dgm:t>
        <a:bodyPr/>
        <a:lstStyle/>
        <a:p>
          <a:r>
            <a:rPr lang="en-US" sz="1200" dirty="0">
              <a:latin typeface="Franklin Gothic Medium Cond" panose="020B0606030402020204" pitchFamily="34" charset="0"/>
            </a:rPr>
            <a:t>5.Infra</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2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200" dirty="0">
              <a:latin typeface="Franklin Gothic Medium Cond" panose="020B0606030402020204" pitchFamily="34" charset="0"/>
            </a:rPr>
            <a:t>V2C3-Monetary </a:t>
          </a:r>
          <a:r>
            <a:rPr lang="en-US" sz="1200" dirty="0" err="1">
              <a:latin typeface="Franklin Gothic Medium Cond" panose="020B0606030402020204" pitchFamily="34" charset="0"/>
            </a:rPr>
            <a:t>mgmt+FI</a:t>
          </a:r>
          <a:endParaRPr lang="en-US" sz="12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a:solidFill>
          <a:srgbClr val="C0CBD4"/>
        </a:solidFill>
      </dgm:spPr>
      <dgm:t>
        <a:bodyPr/>
        <a:lstStyle/>
        <a:p>
          <a:r>
            <a:rPr lang="en-US" sz="12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a:solidFill>
          <a:schemeClr val="accent2">
            <a:alpha val="40000"/>
          </a:schemeClr>
        </a:solidFill>
      </dgm:spPr>
      <dgm:t>
        <a:bodyPr/>
        <a:lstStyle/>
        <a:p>
          <a:r>
            <a:rPr lang="en-US" sz="12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dgm:t>
        <a:bodyPr/>
        <a:lstStyle/>
        <a:p>
          <a:r>
            <a:rPr lang="en-US" sz="12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2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a:solidFill>
          <a:schemeClr val="accent2">
            <a:alpha val="40000"/>
          </a:schemeClr>
        </a:solidFill>
      </dgm:spPr>
      <dgm:t>
        <a:bodyPr/>
        <a:lstStyle/>
        <a:p>
          <a:r>
            <a:rPr lang="en-US" sz="12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2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2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a:solidFill>
          <a:srgbClr val="C0CBD4"/>
        </a:solidFill>
      </dgm:spPr>
      <dgm:t>
        <a:bodyPr/>
        <a:lstStyle/>
        <a:p>
          <a:r>
            <a:rPr lang="en-US" sz="12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a:solidFill>
          <a:schemeClr val="accent2">
            <a:alpha val="40000"/>
          </a:schemeClr>
        </a:solidFill>
      </dgm:spPr>
      <dgm:t>
        <a:bodyPr/>
        <a:lstStyle/>
        <a:p>
          <a:r>
            <a:rPr lang="en-US" sz="12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dgm:t>
        <a:bodyPr/>
        <a:lstStyle/>
        <a:p>
          <a:r>
            <a:rPr lang="en-US" sz="12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2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2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2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a:solidFill>
          <a:schemeClr val="accent2">
            <a:alpha val="40000"/>
          </a:schemeClr>
        </a:solidFill>
      </dgm:spPr>
      <dgm:t>
        <a:bodyPr/>
        <a:lstStyle/>
        <a:p>
          <a:r>
            <a:rPr lang="en-US" sz="12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dgm:t>
        <a:bodyPr/>
        <a:lstStyle/>
        <a:p>
          <a:r>
            <a:rPr lang="en-US" sz="1200">
              <a:latin typeface="Franklin Gothic Medium Cond" panose="020B0606030402020204" pitchFamily="34" charset="0"/>
            </a:rPr>
            <a:t>B6. Rural infra-employment</a:t>
          </a:r>
          <a:endParaRPr lang="en-US" sz="12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dgm:t>
        <a:bodyPr/>
        <a:lstStyle/>
        <a:p>
          <a:r>
            <a:rPr lang="en-US" sz="12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200">
              <a:latin typeface="Franklin Gothic Medium Cond" panose="020B0606030402020204" pitchFamily="34" charset="0"/>
            </a:rPr>
            <a:t>B8. Social Sector &amp; healthcare</a:t>
          </a:r>
          <a:endParaRPr lang="en-US" sz="12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2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200" dirty="0">
              <a:latin typeface="Franklin Gothic Medium Cond" panose="020B0606030402020204" pitchFamily="34" charset="0"/>
            </a:rPr>
            <a:t>V2C1- </a:t>
          </a:r>
          <a:r>
            <a:rPr lang="en-US" sz="1200" dirty="0" err="1">
              <a:latin typeface="Franklin Gothic Medium Cond" panose="020B0606030402020204" pitchFamily="34" charset="0"/>
            </a:rPr>
            <a:t>Chakravyuh</a:t>
          </a:r>
          <a:r>
            <a:rPr lang="en-US" sz="12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200" dirty="0">
              <a:latin typeface="Franklin Gothic Medium Cond" panose="020B0606030402020204" pitchFamily="34" charset="0"/>
            </a:rPr>
            <a:t>V1C1- Twin </a:t>
          </a:r>
          <a:r>
            <a:rPr lang="en-US" sz="1200" dirty="0" err="1">
              <a:latin typeface="Franklin Gothic Medium Cond" panose="020B0606030402020204" pitchFamily="34" charset="0"/>
            </a:rPr>
            <a:t>Balancesheet</a:t>
          </a:r>
          <a:endParaRPr lang="en-US" sz="12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08D90BD8-59F3-42C0-B7ED-91D225DA59B2}">
      <dgm:prSet phldrT="[Text]" custT="1"/>
      <dgm:spPr>
        <a:solidFill>
          <a:srgbClr val="C0CBD4"/>
        </a:solidFill>
      </dgm:spPr>
      <dgm:t>
        <a:bodyPr/>
        <a:lstStyle/>
        <a:p>
          <a:r>
            <a:rPr lang="en-US" sz="1200" dirty="0">
              <a:latin typeface="Franklin Gothic Medium Cond" panose="020B0606030402020204" pitchFamily="34" charset="0"/>
            </a:rPr>
            <a:t>IYB:7-Commerce </a:t>
          </a:r>
        </a:p>
      </dgm:t>
    </dgm:pt>
    <dgm:pt modelId="{F0607A84-9CF9-4FA8-8EAA-79D00E224A1E}" type="parTrans" cxnId="{2E3FD1B7-79A9-452E-B669-EC9E8DC138B9}">
      <dgm:prSet/>
      <dgm:spPr/>
      <dgm:t>
        <a:bodyPr/>
        <a:lstStyle/>
        <a:p>
          <a:endParaRPr lang="en-US"/>
        </a:p>
      </dgm:t>
    </dgm:pt>
    <dgm:pt modelId="{1E3B89F7-B650-43FF-BAD8-272E2BC0D9C6}" type="sibTrans" cxnId="{2E3FD1B7-79A9-452E-B669-EC9E8DC138B9}">
      <dgm:prSet/>
      <dgm:spPr/>
      <dgm:t>
        <a:bodyPr/>
        <a:lstStyle/>
        <a:p>
          <a:endParaRPr lang="en-US"/>
        </a:p>
      </dgm:t>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dgm:spPr>
    </dgm:pt>
  </dgm:ptLst>
  <dgm:cxnLst>
    <dgm:cxn modelId="{2750B932-4ABF-4D9B-85D6-2C7A74FEE48B}" type="presOf" srcId="{7C078AF5-D8F0-402F-9DA9-2A971D66855B}" destId="{46FDCE37-C8F8-444B-B0ED-0077A8879C03}" srcOrd="0" destOrd="2" presId="urn:microsoft.com/office/officeart/2008/layout/PictureStrips"/>
    <dgm:cxn modelId="{C99E42B2-207B-4FA3-B1EC-4B56CDD73546}" srcId="{D8F21E9C-24CD-4C7E-865E-FE55F4AC12B3}" destId="{2741AFDF-7DBB-4108-8A20-0357D5FBD3B8}" srcOrd="3" destOrd="0" parTransId="{36468447-117C-4ADF-A168-060C12FE37C0}" sibTransId="{EF5125ED-C530-4CEB-9EA6-7ADF35D8B229}"/>
    <dgm:cxn modelId="{0F128A66-19C5-43A4-A640-E2F5ADBBB797}" type="presOf" srcId="{374A29B1-6E20-441A-B767-1E24B64479BE}" destId="{7B899415-82AB-4523-934F-637CC30EA05B}" srcOrd="0" destOrd="4"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9ACDF564-816E-4675-A274-E95A3594B607}" type="presOf" srcId="{109D06B3-3977-4BE9-ADC9-081F8DC6D437}" destId="{27DC3CCF-CB49-4639-B22A-9537C5637A0E}" srcOrd="0" destOrd="1" presId="urn:microsoft.com/office/officeart/2008/layout/PictureStrips"/>
    <dgm:cxn modelId="{D673CCE2-939A-441C-8634-D27BBD031C5A}" srcId="{2741AFDF-7DBB-4108-8A20-0357D5FBD3B8}" destId="{90B84122-EC9A-4BC0-B502-22AF7A0867C6}" srcOrd="2" destOrd="0" parTransId="{1B04EB68-4341-48E6-9127-86E65E501454}" sibTransId="{8DDF017D-410A-47E0-8D47-E83295F80FA3}"/>
    <dgm:cxn modelId="{C2DBF334-B678-4954-A7D3-344DDE3C71C2}" type="presOf" srcId="{B533A736-F711-4644-8B46-DBB1DA87F081}" destId="{D30A6708-E747-4D6B-A834-05BEEE843CAD}" srcOrd="0" destOrd="1" presId="urn:microsoft.com/office/officeart/2008/layout/PictureStrips"/>
    <dgm:cxn modelId="{3D6D5FB9-FB28-4282-AC9F-5F33599BBC21}" type="presOf" srcId="{35993145-4752-47C2-8618-BD6153380560}" destId="{D30A6708-E747-4D6B-A834-05BEEE843CAD}" srcOrd="0" destOrd="4"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8611047D-5AC1-43A9-B2FA-CD9F21B835E7}" srcId="{2741AFDF-7DBB-4108-8A20-0357D5FBD3B8}" destId="{4225B320-F39C-4207-95C8-B65C38B1814F}" srcOrd="1" destOrd="0" parTransId="{85530262-753E-4FE4-94CF-73F58733DDDC}" sibTransId="{1DCAE974-C1C9-49E9-B172-41DF763E67C7}"/>
    <dgm:cxn modelId="{87793F06-9BBD-4E4D-9561-58B077A0E336}" srcId="{D8F21E9C-24CD-4C7E-865E-FE55F4AC12B3}" destId="{42B6273D-8E60-40EC-97B9-4A300407A2FC}" srcOrd="5" destOrd="0" parTransId="{C0356875-84C0-489A-B63B-BFF5B04A4851}" sibTransId="{277BE20E-C465-4576-BBB8-BBC7E0598DA2}"/>
    <dgm:cxn modelId="{44B3AECC-7DFE-48B2-AAB5-0D6B6607AC92}" type="presOf" srcId="{B2E3D999-58E9-4B84-9641-6B6BEF7E84B8}" destId="{4C82949F-ACB9-4CB0-8B82-11470D469081}" srcOrd="0" destOrd="1" presId="urn:microsoft.com/office/officeart/2008/layout/PictureStrips"/>
    <dgm:cxn modelId="{C99AA9FD-66BB-4C3A-B1FE-27809D718D18}" srcId="{1131737C-80FA-4CF1-AA8B-6A1C724BF69E}" destId="{875CCB48-619D-4867-B3B0-735934FFAED0}" srcOrd="3" destOrd="0" parTransId="{9F320CF8-8049-4A82-9464-5D499DA75396}" sibTransId="{146867E1-1533-437F-AC05-4495E4860F54}"/>
    <dgm:cxn modelId="{EDA3BAA3-78E7-4AC3-B4CC-2B7AE0E192DD}" srcId="{DB87FF95-AE72-426C-925E-B58F1E8198D3}" destId="{97D7B9B6-4F87-4F91-8576-B110C5EA65FB}" srcOrd="1" destOrd="0" parTransId="{CBC0217B-83F4-48AA-A3BE-4214B3D08EFB}" sibTransId="{71B2362F-2354-43F9-A730-341394E8FBD8}"/>
    <dgm:cxn modelId="{F1448BA1-EDD0-4D18-8FF3-A7CE0400B996}" srcId="{BC25EFE1-2BFA-45D1-BED1-5AF39D46D79C}" destId="{CD3EE110-E2F5-4745-AD39-09447C5F4D9B}" srcOrd="2" destOrd="0" parTransId="{A4821708-CF66-4C34-8497-1E5E7D26ADB9}" sibTransId="{45EC0A6D-D5D8-4EB2-8E36-FC194E92A983}"/>
    <dgm:cxn modelId="{3B1C1A7F-1EDD-4E71-8699-9CB97501D176}" srcId="{DB87FF95-AE72-426C-925E-B58F1E8198D3}" destId="{3B9431ED-CB65-41D4-83A6-222D9BF57D98}" srcOrd="2" destOrd="0" parTransId="{FF78BD42-0557-4DDB-94B2-1771AC47334D}" sibTransId="{E73258BE-5846-4C39-B60D-ED584B483587}"/>
    <dgm:cxn modelId="{2E3FD1B7-79A9-452E-B669-EC9E8DC138B9}" srcId="{A3B89C89-4B08-4EF5-A029-FC7E4822579A}" destId="{08D90BD8-59F3-42C0-B7ED-91D225DA59B2}" srcOrd="2" destOrd="0" parTransId="{F0607A84-9CF9-4FA8-8EAA-79D00E224A1E}" sibTransId="{1E3B89F7-B650-43FF-BAD8-272E2BC0D9C6}"/>
    <dgm:cxn modelId="{68E27915-6EF7-4D91-A12D-3AF7F241FCFD}" srcId="{1131737C-80FA-4CF1-AA8B-6A1C724BF69E}" destId="{D54E2821-54A6-4903-8A68-6091278AE9D7}" srcOrd="1" destOrd="0" parTransId="{801018A8-46CD-4887-BD5A-35AFACB28FEA}" sibTransId="{939A749F-47DF-443A-A7C0-865C06F7C3C7}"/>
    <dgm:cxn modelId="{8D973C2A-0C5B-4D18-BA5A-1B40B2A8488A}" srcId="{42B6273D-8E60-40EC-97B9-4A300407A2FC}" destId="{57FA2017-16E7-4371-B6F3-063921792455}" srcOrd="2" destOrd="0" parTransId="{13D9A99F-A338-43C4-A762-34FF1D579BB6}" sibTransId="{B73F0BC8-D99D-4231-990A-B33043C7F39A}"/>
    <dgm:cxn modelId="{A9BC6DB4-B69A-437E-A6AF-F5984B35FFB0}" type="presOf" srcId="{69F3BD5C-16E4-46C4-B15D-498063728332}" destId="{46FDCE37-C8F8-444B-B0ED-0077A8879C03}"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F9D97685-6A48-4479-ABE9-76055FF6F19E}" srcId="{BC25EFE1-2BFA-45D1-BED1-5AF39D46D79C}" destId="{8DF3DC07-F847-4865-B160-F3E66800BBBA}" srcOrd="0" destOrd="0" parTransId="{ACB8FC04-CA90-4402-95E7-810E7065D027}" sibTransId="{7416F495-C426-4358-866D-E60E07C557E6}"/>
    <dgm:cxn modelId="{7387D924-DD91-45D9-8A82-11356DB1104F}" type="presOf" srcId="{2741AFDF-7DBB-4108-8A20-0357D5FBD3B8}" destId="{4FB2F746-532C-4309-8B4E-F312973D9749}" srcOrd="0" destOrd="0"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8B44A243-AA30-4F8B-90AF-EB34D7C1B593}" type="presOf" srcId="{875CCB48-619D-4867-B3B0-735934FFAED0}" destId="{27DC3CCF-CB49-4639-B22A-9537C5637A0E}" srcOrd="0" destOrd="4"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F5848163-99CF-486A-936B-EC492319CCB4}" srcId="{1131737C-80FA-4CF1-AA8B-6A1C724BF69E}" destId="{109D06B3-3977-4BE9-ADC9-081F8DC6D437}" srcOrd="0" destOrd="0" parTransId="{72C82EE9-39F0-43F3-A28B-2B26B0B2B3A5}" sibTransId="{59ED329F-B71E-4E20-9F80-8587F2DA075C}"/>
    <dgm:cxn modelId="{EC28EBB9-B1BC-419F-BA75-AC3A29E28212}" srcId="{D8F21E9C-24CD-4C7E-865E-FE55F4AC12B3}" destId="{BC25EFE1-2BFA-45D1-BED1-5AF39D46D79C}" srcOrd="0" destOrd="0" parTransId="{03C5B51A-EE90-4DC5-A2B3-6610E3AE4081}" sibTransId="{2452F0F7-CA91-4F59-A564-1BB9BDA5CBBE}"/>
    <dgm:cxn modelId="{4BEE30E3-7D6C-4E7D-B0A6-202653ADAE0E}" type="presOf" srcId="{90B84122-EC9A-4BC0-B502-22AF7A0867C6}" destId="{4FB2F746-532C-4309-8B4E-F312973D9749}" srcOrd="0" destOrd="3" presId="urn:microsoft.com/office/officeart/2008/layout/PictureStrips"/>
    <dgm:cxn modelId="{F6C4E585-C8D8-4F00-82B4-A5E60D3BC8CE}" type="presOf" srcId="{57FA2017-16E7-4371-B6F3-063921792455}" destId="{46FDCE37-C8F8-444B-B0ED-0077A8879C03}" srcOrd="0" destOrd="3" presId="urn:microsoft.com/office/officeart/2008/layout/PictureStrips"/>
    <dgm:cxn modelId="{3A974CA0-0BB2-453B-A372-F7F63EE74FB5}" srcId="{D8F21E9C-24CD-4C7E-865E-FE55F4AC12B3}" destId="{DB87FF95-AE72-426C-925E-B58F1E8198D3}" srcOrd="1" destOrd="0" parTransId="{CE004886-1AB0-4519-A7DE-585B0C283BA0}" sibTransId="{17734E8F-C091-40EB-8542-65713367BC76}"/>
    <dgm:cxn modelId="{747D3375-2E89-49DF-97B5-102860E794AF}" srcId="{D8F21E9C-24CD-4C7E-865E-FE55F4AC12B3}" destId="{A3B89C89-4B08-4EF5-A029-FC7E4822579A}" srcOrd="2" destOrd="0" parTransId="{59D1987A-2AD0-48A4-808D-6DB3A42C75CD}" sibTransId="{DE93F483-BCF9-4EED-B492-C3A2AD1CFD0B}"/>
    <dgm:cxn modelId="{92FD5B5B-1504-4450-BB73-EC9DFB65BA8C}" srcId="{BC25EFE1-2BFA-45D1-BED1-5AF39D46D79C}" destId="{374A29B1-6E20-441A-B767-1E24B64479BE}" srcOrd="3" destOrd="0" parTransId="{0C35EDB6-9BA2-4C28-A3A5-9E9D5036C0B7}" sibTransId="{E12EBFD8-2152-489A-937D-7C49B638513C}"/>
    <dgm:cxn modelId="{B4E58144-AE1B-4619-AB56-650268641424}" srcId="{42B6273D-8E60-40EC-97B9-4A300407A2FC}" destId="{69F3BD5C-16E4-46C4-B15D-498063728332}" srcOrd="0" destOrd="0" parTransId="{40184917-81E4-4774-BD11-3D457781CDBC}" sibTransId="{94867AE4-D7DC-410D-85AC-6DE9FFF606DC}"/>
    <dgm:cxn modelId="{549110F5-206D-435B-9473-16569739B334}" type="presOf" srcId="{A3B89C89-4B08-4EF5-A029-FC7E4822579A}" destId="{4C82949F-ACB9-4CB0-8B82-11470D469081}" srcOrd="0" destOrd="0"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CC4CE637-04BD-46CA-B311-7E3B31FF8B50}" type="presOf" srcId="{08D90BD8-59F3-42C0-B7ED-91D225DA59B2}" destId="{4C82949F-ACB9-4CB0-8B82-11470D469081}" srcOrd="0" destOrd="3" presId="urn:microsoft.com/office/officeart/2008/layout/PictureStrips"/>
    <dgm:cxn modelId="{2613B6FD-4498-4491-802A-357A131CA91B}" type="presOf" srcId="{D54E2821-54A6-4903-8A68-6091278AE9D7}" destId="{27DC3CCF-CB49-4639-B22A-9537C5637A0E}" srcOrd="0" destOrd="2" presId="urn:microsoft.com/office/officeart/2008/layout/PictureStrips"/>
    <dgm:cxn modelId="{3E461EFF-A7DB-4E6C-A513-1E3123E64BB4}" type="presOf" srcId="{97D7B9B6-4F87-4F91-8576-B110C5EA65FB}" destId="{D30A6708-E747-4D6B-A834-05BEEE843CAD}" srcOrd="0" destOrd="2"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D3A0F0D3-9335-4F10-A000-4DFEFCD6B7E0}" srcId="{DB87FF95-AE72-426C-925E-B58F1E8198D3}" destId="{35993145-4752-47C2-8618-BD6153380560}" srcOrd="3" destOrd="0" parTransId="{02687A52-C65B-4D87-8B72-0F259E35063E}" sibTransId="{48C0D0B7-CAC5-4AA4-957F-36DB4D0B1A37}"/>
    <dgm:cxn modelId="{3615F57A-B450-4607-8539-68756D45AFF2}" srcId="{BC25EFE1-2BFA-45D1-BED1-5AF39D46D79C}" destId="{B7AD1FFF-B029-4A8A-823C-7AB2B1045695}" srcOrd="1" destOrd="0" parTransId="{61378FEB-CEAD-4C42-97D2-62C5535F7C38}" sibTransId="{61472A65-C028-44E8-95E0-48655DCCD8BA}"/>
    <dgm:cxn modelId="{5849E4A7-E192-4408-8421-9D800A8DE796}" srcId="{DB87FF95-AE72-426C-925E-B58F1E8198D3}" destId="{B533A736-F711-4644-8B46-DBB1DA87F081}" srcOrd="0" destOrd="0" parTransId="{E592FA78-5ACD-4724-AA07-81E2303F206E}" sibTransId="{36E008AB-A384-4E05-A49A-C56DB9B0429E}"/>
    <dgm:cxn modelId="{CA79B195-F39D-4D4D-95F4-7C922D34FE04}" type="presOf" srcId="{EA92E14B-2C43-4CA7-A5C3-09FCD15B3108}" destId="{4FB2F746-532C-4309-8B4E-F312973D9749}" srcOrd="0" destOrd="1"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45176469-7A23-4DEE-B982-61522B0D8229}" type="presOf" srcId="{DB87FF95-AE72-426C-925E-B58F1E8198D3}" destId="{D30A6708-E747-4D6B-A834-05BEEE843CAD}" srcOrd="0" destOrd="0"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AC271854-BB09-46E0-9079-30D365C1928A}" srcId="{A3B89C89-4B08-4EF5-A029-FC7E4822579A}" destId="{B2E3D999-58E9-4B84-9641-6B6BEF7E84B8}" srcOrd="0" destOrd="0" parTransId="{782EF43C-2547-477F-8294-E8511CD17070}" sibTransId="{720F0E1B-E23D-4D3A-95FE-7B2B857289FD}"/>
    <dgm:cxn modelId="{E3660CF3-02DC-4011-A690-0C939B9AEEE7}" type="presOf" srcId="{CD3EE110-E2F5-4745-AD39-09447C5F4D9B}" destId="{7B899415-82AB-4523-934F-637CC30EA05B}" srcOrd="0" destOrd="3" presId="urn:microsoft.com/office/officeart/2008/layout/PictureStrips"/>
    <dgm:cxn modelId="{A4444EC3-E4B5-4E33-835D-D18675D35F3C}" srcId="{42B6273D-8E60-40EC-97B9-4A300407A2FC}" destId="{35D02632-5D17-439C-B553-A3B99AB71E7E}" srcOrd="3" destOrd="0" parTransId="{A11B318C-7025-4F19-8CC2-42ADED1B83F9}" sibTransId="{D733AB11-AE7A-45B0-BBBA-67905C086F48}"/>
    <dgm:cxn modelId="{84EBFF29-FAD6-400F-8598-D44739A98705}" srcId="{1131737C-80FA-4CF1-AA8B-6A1C724BF69E}" destId="{D81D5189-D361-4899-9CC5-98F26FBE19E2}" srcOrd="2" destOrd="0" parTransId="{5B512509-2AD2-4AAB-8203-59F6C19AA5C0}" sibTransId="{E91AAED1-56F2-4761-8BE9-B46AE5B2B8E3}"/>
    <dgm:cxn modelId="{9BCE46B0-DCD5-479D-83DE-51267D88B15B}" type="presOf" srcId="{8DF3DC07-F847-4865-B160-F3E66800BBBA}" destId="{7B899415-82AB-4523-934F-637CC30EA05B}" srcOrd="0" destOrd="1" presId="urn:microsoft.com/office/officeart/2008/layout/PictureStrips"/>
    <dgm:cxn modelId="{3E49A1C2-6BA0-4DD5-89F9-A53C2F1C55BB}" srcId="{A3B89C89-4B08-4EF5-A029-FC7E4822579A}" destId="{0744C19B-0B5D-4711-B257-9D97127B4F9F}" srcOrd="1" destOrd="0" parTransId="{1E931B19-3453-461C-9D0C-4281C538055D}" sibTransId="{7A82BE83-F78D-48FA-8DE4-1403C9F297B9}"/>
    <dgm:cxn modelId="{3DC33378-4A11-4C1D-B7DA-EC038A3F5706}" type="presOf" srcId="{D8F21E9C-24CD-4C7E-865E-FE55F4AC12B3}" destId="{1E7C762B-66E6-4A0F-BF0D-E6FF34D3DBA5}" srcOrd="0" destOrd="0"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F966683-F6FA-4B52-ADFC-B0A082167CF0}" type="doc">
      <dgm:prSet loTypeId="urn:microsoft.com/office/officeart/2005/8/layout/hList2" loCatId="list" qsTypeId="urn:microsoft.com/office/officeart/2005/8/quickstyle/simple1" qsCatId="simple" csTypeId="urn:microsoft.com/office/officeart/2005/8/colors/colorful3" csCatId="colorful" phldr="1"/>
      <dgm:spPr/>
      <dgm:t>
        <a:bodyPr/>
        <a:lstStyle/>
        <a:p>
          <a:endParaRPr lang="en-US"/>
        </a:p>
      </dgm:t>
    </dgm:pt>
    <dgm:pt modelId="{F392E4D1-3895-40E5-909E-F5A2D5A93DCC}">
      <dgm:prSet phldrT="[Text]"/>
      <dgm:spPr/>
      <dgm:t>
        <a:bodyPr/>
        <a:lstStyle/>
        <a:p>
          <a:r>
            <a:rPr lang="en-US" dirty="0"/>
            <a:t>Urban CPI</a:t>
          </a:r>
        </a:p>
      </dgm:t>
    </dgm:pt>
    <dgm:pt modelId="{DC6A13EF-8AEC-4212-B0C8-8FBD73327F01}" type="parTrans" cxnId="{CEBD4D1F-5891-4740-961C-028751645792}">
      <dgm:prSet/>
      <dgm:spPr/>
      <dgm:t>
        <a:bodyPr/>
        <a:lstStyle/>
        <a:p>
          <a:endParaRPr lang="en-US"/>
        </a:p>
      </dgm:t>
    </dgm:pt>
    <dgm:pt modelId="{4E76B379-7D4E-4398-BC81-ED4D434BDEC8}" type="sibTrans" cxnId="{CEBD4D1F-5891-4740-961C-028751645792}">
      <dgm:prSet/>
      <dgm:spPr/>
      <dgm:t>
        <a:bodyPr/>
        <a:lstStyle/>
        <a:p>
          <a:endParaRPr lang="en-US"/>
        </a:p>
      </dgm:t>
    </dgm:pt>
    <dgm:pt modelId="{9400F78E-A7B1-4AAE-95BC-EE986A584EA7}">
      <dgm:prSet phldrT="[Text]"/>
      <dgm:spPr/>
      <dgm:t>
        <a:bodyPr/>
        <a:lstStyle/>
        <a:p>
          <a:r>
            <a:rPr lang="en-US" dirty="0">
              <a:latin typeface="Arial Black" panose="020B0A04020102020204" pitchFamily="34" charset="0"/>
            </a:rPr>
            <a:t>▼ </a:t>
          </a:r>
          <a:r>
            <a:rPr lang="en-US" dirty="0"/>
            <a:t>Fuel prices benefitted more (transport, energy)</a:t>
          </a:r>
        </a:p>
      </dgm:t>
    </dgm:pt>
    <dgm:pt modelId="{35C4763E-FC58-4857-9BE7-2CDA3946E821}" type="parTrans" cxnId="{07F3472B-39CB-4B33-9474-F43164B54E8F}">
      <dgm:prSet/>
      <dgm:spPr/>
      <dgm:t>
        <a:bodyPr/>
        <a:lstStyle/>
        <a:p>
          <a:endParaRPr lang="en-US"/>
        </a:p>
      </dgm:t>
    </dgm:pt>
    <dgm:pt modelId="{A9D5B7C3-A8DA-4532-9AEE-7B9B720913C2}" type="sibTrans" cxnId="{07F3472B-39CB-4B33-9474-F43164B54E8F}">
      <dgm:prSet/>
      <dgm:spPr/>
      <dgm:t>
        <a:bodyPr/>
        <a:lstStyle/>
        <a:p>
          <a:endParaRPr lang="en-US"/>
        </a:p>
      </dgm:t>
    </dgm:pt>
    <dgm:pt modelId="{3F378209-BD01-4C34-9984-1EFDC40EB596}">
      <dgm:prSet phldrT="[Text]" phldr="1"/>
      <dgm:spPr/>
      <dgm:t>
        <a:bodyPr/>
        <a:lstStyle/>
        <a:p>
          <a:endParaRPr lang="en-US" dirty="0"/>
        </a:p>
      </dgm:t>
    </dgm:pt>
    <dgm:pt modelId="{AB39E469-349C-4B0D-9B69-24319ECBA793}" type="parTrans" cxnId="{B766E90D-E7D7-4FE9-B8EB-9DB88AD40A4E}">
      <dgm:prSet/>
      <dgm:spPr/>
      <dgm:t>
        <a:bodyPr/>
        <a:lstStyle/>
        <a:p>
          <a:endParaRPr lang="en-US"/>
        </a:p>
      </dgm:t>
    </dgm:pt>
    <dgm:pt modelId="{BDF13037-293D-4CF1-8446-5ED00F651DEC}" type="sibTrans" cxnId="{B766E90D-E7D7-4FE9-B8EB-9DB88AD40A4E}">
      <dgm:prSet/>
      <dgm:spPr/>
      <dgm:t>
        <a:bodyPr/>
        <a:lstStyle/>
        <a:p>
          <a:endParaRPr lang="en-US"/>
        </a:p>
      </dgm:t>
    </dgm:pt>
    <dgm:pt modelId="{1B8300BB-F516-4646-B5F0-3267E74ADC15}">
      <dgm:prSet phldrT="[Text]"/>
      <dgm:spPr/>
      <dgm:t>
        <a:bodyPr/>
        <a:lstStyle/>
        <a:p>
          <a:r>
            <a:rPr lang="en-US" dirty="0"/>
            <a:t>Rural CPI</a:t>
          </a:r>
        </a:p>
      </dgm:t>
    </dgm:pt>
    <dgm:pt modelId="{6552E74F-1669-436C-9581-DC4A75A7BD01}" type="parTrans" cxnId="{4323BB9E-A77E-41EF-B2EF-C3BA0B8F4D41}">
      <dgm:prSet/>
      <dgm:spPr/>
      <dgm:t>
        <a:bodyPr/>
        <a:lstStyle/>
        <a:p>
          <a:endParaRPr lang="en-US"/>
        </a:p>
      </dgm:t>
    </dgm:pt>
    <dgm:pt modelId="{756D26FA-74B3-4762-B9ED-773F4309C085}" type="sibTrans" cxnId="{4323BB9E-A77E-41EF-B2EF-C3BA0B8F4D41}">
      <dgm:prSet/>
      <dgm:spPr/>
      <dgm:t>
        <a:bodyPr/>
        <a:lstStyle/>
        <a:p>
          <a:endParaRPr lang="en-US"/>
        </a:p>
      </dgm:t>
    </dgm:pt>
    <dgm:pt modelId="{35B37A96-E4C9-408C-B7E6-18BEAF930DC8}">
      <dgm:prSet phldrT="[Text]"/>
      <dgm:spPr>
        <a:solidFill>
          <a:schemeClr val="accent2"/>
        </a:solidFill>
      </dgm:spPr>
      <dgm:t>
        <a:bodyPr/>
        <a:lstStyle/>
        <a:p>
          <a:r>
            <a:rPr lang="en-US" dirty="0"/>
            <a:t>Higher weight to cereal, pulses, veggies: supply side constrains</a:t>
          </a:r>
        </a:p>
      </dgm:t>
    </dgm:pt>
    <dgm:pt modelId="{656295BA-AC04-4E57-A9D2-385BDFE4DEF6}" type="parTrans" cxnId="{23AA26EA-D3AE-4D51-A60B-CA2D4F6E1F5C}">
      <dgm:prSet/>
      <dgm:spPr/>
      <dgm:t>
        <a:bodyPr/>
        <a:lstStyle/>
        <a:p>
          <a:endParaRPr lang="en-US"/>
        </a:p>
      </dgm:t>
    </dgm:pt>
    <dgm:pt modelId="{96F8779D-03A9-4430-AF02-1FE55474AF84}" type="sibTrans" cxnId="{23AA26EA-D3AE-4D51-A60B-CA2D4F6E1F5C}">
      <dgm:prSet/>
      <dgm:spPr/>
      <dgm:t>
        <a:bodyPr/>
        <a:lstStyle/>
        <a:p>
          <a:endParaRPr lang="en-US"/>
        </a:p>
      </dgm:t>
    </dgm:pt>
    <dgm:pt modelId="{F21FA54E-CEAC-4D91-BB3F-C3C3198DE57D}">
      <dgm:prSet phldrT="[Text]"/>
      <dgm:spPr>
        <a:solidFill>
          <a:schemeClr val="accent2"/>
        </a:solidFill>
      </dgm:spPr>
      <dgm:t>
        <a:bodyPr/>
        <a:lstStyle/>
        <a:p>
          <a:r>
            <a:rPr lang="en-US" dirty="0"/>
            <a:t>MSP rise ► demand side</a:t>
          </a:r>
        </a:p>
      </dgm:t>
    </dgm:pt>
    <dgm:pt modelId="{789B6645-7CB5-40E0-96D5-EB496E2FC69F}" type="parTrans" cxnId="{B7DA80B8-414A-46BE-93A9-F96309D806D1}">
      <dgm:prSet/>
      <dgm:spPr/>
      <dgm:t>
        <a:bodyPr/>
        <a:lstStyle/>
        <a:p>
          <a:endParaRPr lang="en-US"/>
        </a:p>
      </dgm:t>
    </dgm:pt>
    <dgm:pt modelId="{6379CD78-9CB3-44A1-8473-06CD53740517}" type="sibTrans" cxnId="{B7DA80B8-414A-46BE-93A9-F96309D806D1}">
      <dgm:prSet/>
      <dgm:spPr/>
      <dgm:t>
        <a:bodyPr/>
        <a:lstStyle/>
        <a:p>
          <a:endParaRPr lang="en-US"/>
        </a:p>
      </dgm:t>
    </dgm:pt>
    <dgm:pt modelId="{EBFF0A11-AA14-4AD3-988B-55D526FA10A5}" type="pres">
      <dgm:prSet presAssocID="{8F966683-F6FA-4B52-ADFC-B0A082167CF0}" presName="linearFlow" presStyleCnt="0">
        <dgm:presLayoutVars>
          <dgm:dir/>
          <dgm:animLvl val="lvl"/>
          <dgm:resizeHandles/>
        </dgm:presLayoutVars>
      </dgm:prSet>
      <dgm:spPr/>
    </dgm:pt>
    <dgm:pt modelId="{1EF85F5C-621A-41A0-A554-47BF0FCFFA62}" type="pres">
      <dgm:prSet presAssocID="{F392E4D1-3895-40E5-909E-F5A2D5A93DCC}" presName="compositeNode" presStyleCnt="0">
        <dgm:presLayoutVars>
          <dgm:bulletEnabled val="1"/>
        </dgm:presLayoutVars>
      </dgm:prSet>
      <dgm:spPr/>
    </dgm:pt>
    <dgm:pt modelId="{0F59A814-53B6-411E-8E4A-5BA5906D272F}" type="pres">
      <dgm:prSet presAssocID="{F392E4D1-3895-40E5-909E-F5A2D5A93DCC}" presName="image" presStyleLbl="fgImgPlace1" presStyleIdx="0" presStyleCnt="2"/>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334959C2-FDBC-4500-91B2-C4E904F63127}" type="pres">
      <dgm:prSet presAssocID="{F392E4D1-3895-40E5-909E-F5A2D5A93DCC}" presName="childNode" presStyleLbl="node1" presStyleIdx="0" presStyleCnt="2">
        <dgm:presLayoutVars>
          <dgm:bulletEnabled val="1"/>
        </dgm:presLayoutVars>
      </dgm:prSet>
      <dgm:spPr/>
    </dgm:pt>
    <dgm:pt modelId="{00378F57-34BF-44E4-BAD1-BA4950CAFBF9}" type="pres">
      <dgm:prSet presAssocID="{F392E4D1-3895-40E5-909E-F5A2D5A93DCC}" presName="parentNode" presStyleLbl="revTx" presStyleIdx="0" presStyleCnt="2">
        <dgm:presLayoutVars>
          <dgm:chMax val="0"/>
          <dgm:bulletEnabled val="1"/>
        </dgm:presLayoutVars>
      </dgm:prSet>
      <dgm:spPr/>
    </dgm:pt>
    <dgm:pt modelId="{85CBFBAC-2139-41C5-8264-C64F8829D519}" type="pres">
      <dgm:prSet presAssocID="{4E76B379-7D4E-4398-BC81-ED4D434BDEC8}" presName="sibTrans" presStyleCnt="0"/>
      <dgm:spPr/>
    </dgm:pt>
    <dgm:pt modelId="{3C83BEAD-4F20-40C5-AA29-4FA1BA9FC2C9}" type="pres">
      <dgm:prSet presAssocID="{1B8300BB-F516-4646-B5F0-3267E74ADC15}" presName="compositeNode" presStyleCnt="0">
        <dgm:presLayoutVars>
          <dgm:bulletEnabled val="1"/>
        </dgm:presLayoutVars>
      </dgm:prSet>
      <dgm:spPr/>
    </dgm:pt>
    <dgm:pt modelId="{8A185636-32DB-4854-9EAB-43A06E9F13B8}" type="pres">
      <dgm:prSet presAssocID="{1B8300BB-F516-4646-B5F0-3267E74ADC15}" presName="image" presStyleLbl="fgImgPlace1" presStyleIdx="1" presStyleCnt="2"/>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A43B95AB-C35F-4BE0-9919-C350626506E7}" type="pres">
      <dgm:prSet presAssocID="{1B8300BB-F516-4646-B5F0-3267E74ADC15}" presName="childNode" presStyleLbl="node1" presStyleIdx="1" presStyleCnt="2">
        <dgm:presLayoutVars>
          <dgm:bulletEnabled val="1"/>
        </dgm:presLayoutVars>
      </dgm:prSet>
      <dgm:spPr/>
    </dgm:pt>
    <dgm:pt modelId="{013A751E-B1DA-440F-9C2D-8230D99A037D}" type="pres">
      <dgm:prSet presAssocID="{1B8300BB-F516-4646-B5F0-3267E74ADC15}" presName="parentNode" presStyleLbl="revTx" presStyleIdx="1" presStyleCnt="2">
        <dgm:presLayoutVars>
          <dgm:chMax val="0"/>
          <dgm:bulletEnabled val="1"/>
        </dgm:presLayoutVars>
      </dgm:prSet>
      <dgm:spPr/>
    </dgm:pt>
  </dgm:ptLst>
  <dgm:cxnLst>
    <dgm:cxn modelId="{07F3472B-39CB-4B33-9474-F43164B54E8F}" srcId="{F392E4D1-3895-40E5-909E-F5A2D5A93DCC}" destId="{9400F78E-A7B1-4AAE-95BC-EE986A584EA7}" srcOrd="0" destOrd="0" parTransId="{35C4763E-FC58-4857-9BE7-2CDA3946E821}" sibTransId="{A9D5B7C3-A8DA-4532-9AEE-7B9B720913C2}"/>
    <dgm:cxn modelId="{CEBD4D1F-5891-4740-961C-028751645792}" srcId="{8F966683-F6FA-4B52-ADFC-B0A082167CF0}" destId="{F392E4D1-3895-40E5-909E-F5A2D5A93DCC}" srcOrd="0" destOrd="0" parTransId="{DC6A13EF-8AEC-4212-B0C8-8FBD73327F01}" sibTransId="{4E76B379-7D4E-4398-BC81-ED4D434BDEC8}"/>
    <dgm:cxn modelId="{04E9087C-8A5F-41BE-AB5D-40AF72B73938}" type="presOf" srcId="{1B8300BB-F516-4646-B5F0-3267E74ADC15}" destId="{013A751E-B1DA-440F-9C2D-8230D99A037D}" srcOrd="0" destOrd="0" presId="urn:microsoft.com/office/officeart/2005/8/layout/hList2"/>
    <dgm:cxn modelId="{CFF18750-C4D2-4265-9933-012456B0D8FF}" type="presOf" srcId="{F21FA54E-CEAC-4D91-BB3F-C3C3198DE57D}" destId="{A43B95AB-C35F-4BE0-9919-C350626506E7}" srcOrd="0" destOrd="1" presId="urn:microsoft.com/office/officeart/2005/8/layout/hList2"/>
    <dgm:cxn modelId="{B7DA80B8-414A-46BE-93A9-F96309D806D1}" srcId="{1B8300BB-F516-4646-B5F0-3267E74ADC15}" destId="{F21FA54E-CEAC-4D91-BB3F-C3C3198DE57D}" srcOrd="1" destOrd="0" parTransId="{789B6645-7CB5-40E0-96D5-EB496E2FC69F}" sibTransId="{6379CD78-9CB3-44A1-8473-06CD53740517}"/>
    <dgm:cxn modelId="{C0FCD042-8C99-4510-A350-7CC34705A3FE}" type="presOf" srcId="{8F966683-F6FA-4B52-ADFC-B0A082167CF0}" destId="{EBFF0A11-AA14-4AD3-988B-55D526FA10A5}" srcOrd="0" destOrd="0" presId="urn:microsoft.com/office/officeart/2005/8/layout/hList2"/>
    <dgm:cxn modelId="{4323BB9E-A77E-41EF-B2EF-C3BA0B8F4D41}" srcId="{8F966683-F6FA-4B52-ADFC-B0A082167CF0}" destId="{1B8300BB-F516-4646-B5F0-3267E74ADC15}" srcOrd="1" destOrd="0" parTransId="{6552E74F-1669-436C-9581-DC4A75A7BD01}" sibTransId="{756D26FA-74B3-4762-B9ED-773F4309C085}"/>
    <dgm:cxn modelId="{38861FDF-6F8B-4A2E-BDD8-29827299621D}" type="presOf" srcId="{9400F78E-A7B1-4AAE-95BC-EE986A584EA7}" destId="{334959C2-FDBC-4500-91B2-C4E904F63127}" srcOrd="0" destOrd="0" presId="urn:microsoft.com/office/officeart/2005/8/layout/hList2"/>
    <dgm:cxn modelId="{DD5F766E-DB27-4CCA-ADD5-3B10828A6F0B}" type="presOf" srcId="{35B37A96-E4C9-408C-B7E6-18BEAF930DC8}" destId="{A43B95AB-C35F-4BE0-9919-C350626506E7}" srcOrd="0" destOrd="0" presId="urn:microsoft.com/office/officeart/2005/8/layout/hList2"/>
    <dgm:cxn modelId="{C5FC8386-E9C6-4D24-AF70-30516F4D8428}" type="presOf" srcId="{3F378209-BD01-4C34-9984-1EFDC40EB596}" destId="{334959C2-FDBC-4500-91B2-C4E904F63127}" srcOrd="0" destOrd="1" presId="urn:microsoft.com/office/officeart/2005/8/layout/hList2"/>
    <dgm:cxn modelId="{B766E90D-E7D7-4FE9-B8EB-9DB88AD40A4E}" srcId="{F392E4D1-3895-40E5-909E-F5A2D5A93DCC}" destId="{3F378209-BD01-4C34-9984-1EFDC40EB596}" srcOrd="1" destOrd="0" parTransId="{AB39E469-349C-4B0D-9B69-24319ECBA793}" sibTransId="{BDF13037-293D-4CF1-8446-5ED00F651DEC}"/>
    <dgm:cxn modelId="{43CFFE53-BE71-4187-BC97-27C6CEA46545}" type="presOf" srcId="{F392E4D1-3895-40E5-909E-F5A2D5A93DCC}" destId="{00378F57-34BF-44E4-BAD1-BA4950CAFBF9}" srcOrd="0" destOrd="0" presId="urn:microsoft.com/office/officeart/2005/8/layout/hList2"/>
    <dgm:cxn modelId="{23AA26EA-D3AE-4D51-A60B-CA2D4F6E1F5C}" srcId="{1B8300BB-F516-4646-B5F0-3267E74ADC15}" destId="{35B37A96-E4C9-408C-B7E6-18BEAF930DC8}" srcOrd="0" destOrd="0" parTransId="{656295BA-AC04-4E57-A9D2-385BDFE4DEF6}" sibTransId="{96F8779D-03A9-4430-AF02-1FE55474AF84}"/>
    <dgm:cxn modelId="{AA7C3B75-FACE-465D-8A02-EECB8D6525AB}" type="presParOf" srcId="{EBFF0A11-AA14-4AD3-988B-55D526FA10A5}" destId="{1EF85F5C-621A-41A0-A554-47BF0FCFFA62}" srcOrd="0" destOrd="0" presId="urn:microsoft.com/office/officeart/2005/8/layout/hList2"/>
    <dgm:cxn modelId="{EE208B4B-7021-495B-9C68-CFC6A431B6D4}" type="presParOf" srcId="{1EF85F5C-621A-41A0-A554-47BF0FCFFA62}" destId="{0F59A814-53B6-411E-8E4A-5BA5906D272F}" srcOrd="0" destOrd="0" presId="urn:microsoft.com/office/officeart/2005/8/layout/hList2"/>
    <dgm:cxn modelId="{C22F86F2-3B5E-4FF4-A2A6-D7E3DBC5B666}" type="presParOf" srcId="{1EF85F5C-621A-41A0-A554-47BF0FCFFA62}" destId="{334959C2-FDBC-4500-91B2-C4E904F63127}" srcOrd="1" destOrd="0" presId="urn:microsoft.com/office/officeart/2005/8/layout/hList2"/>
    <dgm:cxn modelId="{ABE67A2B-ACCA-4389-8009-D0C5D949259F}" type="presParOf" srcId="{1EF85F5C-621A-41A0-A554-47BF0FCFFA62}" destId="{00378F57-34BF-44E4-BAD1-BA4950CAFBF9}" srcOrd="2" destOrd="0" presId="urn:microsoft.com/office/officeart/2005/8/layout/hList2"/>
    <dgm:cxn modelId="{AC418282-C912-464D-A9BE-802D10B73B52}" type="presParOf" srcId="{EBFF0A11-AA14-4AD3-988B-55D526FA10A5}" destId="{85CBFBAC-2139-41C5-8264-C64F8829D519}" srcOrd="1" destOrd="0" presId="urn:microsoft.com/office/officeart/2005/8/layout/hList2"/>
    <dgm:cxn modelId="{E7C04AE4-DBBC-4A5F-91B2-F9EA732BA6BD}" type="presParOf" srcId="{EBFF0A11-AA14-4AD3-988B-55D526FA10A5}" destId="{3C83BEAD-4F20-40C5-AA29-4FA1BA9FC2C9}" srcOrd="2" destOrd="0" presId="urn:microsoft.com/office/officeart/2005/8/layout/hList2"/>
    <dgm:cxn modelId="{F5256961-D0F7-4DD8-BCE4-B8074B62A88F}" type="presParOf" srcId="{3C83BEAD-4F20-40C5-AA29-4FA1BA9FC2C9}" destId="{8A185636-32DB-4854-9EAB-43A06E9F13B8}" srcOrd="0" destOrd="0" presId="urn:microsoft.com/office/officeart/2005/8/layout/hList2"/>
    <dgm:cxn modelId="{793C9279-71B9-4881-94F9-AFD2ECD3EE5B}" type="presParOf" srcId="{3C83BEAD-4F20-40C5-AA29-4FA1BA9FC2C9}" destId="{A43B95AB-C35F-4BE0-9919-C350626506E7}" srcOrd="1" destOrd="0" presId="urn:microsoft.com/office/officeart/2005/8/layout/hList2"/>
    <dgm:cxn modelId="{E902D9BF-6830-4796-93ED-15512BFA529D}" type="presParOf" srcId="{3C83BEAD-4F20-40C5-AA29-4FA1BA9FC2C9}" destId="{013A751E-B1DA-440F-9C2D-8230D99A037D}"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4B4CDE-3F43-4ADD-B15B-6446A068AB4B}" type="doc">
      <dgm:prSet loTypeId="urn:microsoft.com/office/officeart/2008/layout/CaptionedPictures" loCatId="picture" qsTypeId="urn:microsoft.com/office/officeart/2005/8/quickstyle/3d2" qsCatId="3D" csTypeId="urn:microsoft.com/office/officeart/2005/8/colors/accent1_2" csCatId="accent1" phldr="1"/>
      <dgm:spPr/>
      <dgm:t>
        <a:bodyPr/>
        <a:lstStyle/>
        <a:p>
          <a:endParaRPr lang="en-US"/>
        </a:p>
      </dgm:t>
    </dgm:pt>
    <dgm:pt modelId="{263CCEDA-5045-410D-BAB6-4511FB5990A3}">
      <dgm:prSet phldrT="[Text]"/>
      <dgm:spPr>
        <a:solidFill>
          <a:schemeClr val="tx1"/>
        </a:solidFill>
      </dgm:spPr>
      <dgm:t>
        <a:bodyPr/>
        <a:lstStyle/>
        <a:p>
          <a:r>
            <a:rPr lang="en-US" dirty="0">
              <a:solidFill>
                <a:schemeClr val="bg1"/>
              </a:solidFill>
              <a:effectLst>
                <a:outerShdw blurRad="38100" dist="38100" dir="2700000" algn="tl">
                  <a:srgbClr val="000000">
                    <a:alpha val="43137"/>
                  </a:srgbClr>
                </a:outerShdw>
              </a:effectLst>
            </a:rPr>
            <a:t>Wedge between CPI, WPI</a:t>
          </a:r>
        </a:p>
      </dgm:t>
    </dgm:pt>
    <dgm:pt modelId="{6EF5BEB1-A151-4BF2-9C8C-3521F88E9337}" type="parTrans" cxnId="{07EE13FF-201D-4EA2-9390-FB3405B9617E}">
      <dgm:prSet/>
      <dgm:spPr/>
      <dgm:t>
        <a:bodyPr/>
        <a:lstStyle/>
        <a:p>
          <a:endParaRPr lang="en-US"/>
        </a:p>
      </dgm:t>
    </dgm:pt>
    <dgm:pt modelId="{38997F52-A122-451B-B4A4-2991362FAA0E}" type="sibTrans" cxnId="{07EE13FF-201D-4EA2-9390-FB3405B9617E}">
      <dgm:prSet/>
      <dgm:spPr/>
      <dgm:t>
        <a:bodyPr/>
        <a:lstStyle/>
        <a:p>
          <a:endParaRPr lang="en-US"/>
        </a:p>
      </dgm:t>
    </dgm:pt>
    <dgm:pt modelId="{DC8300E2-6DB6-4CA0-ADDE-284D39AAD81F}">
      <dgm:prSet phldrT="[Text]"/>
      <dgm:spPr>
        <a:solidFill>
          <a:schemeClr val="tx1">
            <a:lumMod val="95000"/>
            <a:lumOff val="5000"/>
          </a:schemeClr>
        </a:solidFill>
      </dgm:spPr>
      <dgm:t>
        <a:bodyPr/>
        <a:lstStyle/>
        <a:p>
          <a:r>
            <a:rPr lang="en-US" dirty="0">
              <a:solidFill>
                <a:schemeClr val="bg1"/>
              </a:solidFill>
              <a:effectLst>
                <a:outerShdw blurRad="38100" dist="38100" dir="2700000" algn="tl">
                  <a:srgbClr val="000000">
                    <a:alpha val="43137"/>
                  </a:srgbClr>
                </a:outerShdw>
              </a:effectLst>
            </a:rPr>
            <a:t>Wedge between Rural, Urban CPI</a:t>
          </a:r>
        </a:p>
      </dgm:t>
    </dgm:pt>
    <dgm:pt modelId="{456ABCB0-D717-42FB-BACA-8C614277AB51}" type="parTrans" cxnId="{C44FFBC4-A162-4894-9CBA-D2AC26EE9CE2}">
      <dgm:prSet/>
      <dgm:spPr/>
      <dgm:t>
        <a:bodyPr/>
        <a:lstStyle/>
        <a:p>
          <a:endParaRPr lang="en-US"/>
        </a:p>
      </dgm:t>
    </dgm:pt>
    <dgm:pt modelId="{B0964807-F43A-4658-BCF5-F48FB36B4250}" type="sibTrans" cxnId="{C44FFBC4-A162-4894-9CBA-D2AC26EE9CE2}">
      <dgm:prSet/>
      <dgm:spPr/>
      <dgm:t>
        <a:bodyPr/>
        <a:lstStyle/>
        <a:p>
          <a:endParaRPr lang="en-US"/>
        </a:p>
      </dgm:t>
    </dgm:pt>
    <dgm:pt modelId="{BEDCB924-F143-4AE1-AB65-3FB0A5E7CC9B}">
      <dgm:prSet phldrT="[Text]"/>
      <dgm:spPr>
        <a:solidFill>
          <a:srgbClr val="C00000"/>
        </a:solidFill>
      </dgm:spPr>
      <dgm:t>
        <a:bodyPr/>
        <a:lstStyle/>
        <a:p>
          <a:r>
            <a:rPr lang="en-US" dirty="0">
              <a:solidFill>
                <a:schemeClr val="bg1"/>
              </a:solidFill>
              <a:effectLst>
                <a:outerShdw blurRad="38100" dist="38100" dir="2700000" algn="tl">
                  <a:srgbClr val="000000">
                    <a:alpha val="43137"/>
                  </a:srgbClr>
                </a:outerShdw>
              </a:effectLst>
            </a:rPr>
            <a:t>Is India’s GDP Overstated?</a:t>
          </a:r>
        </a:p>
      </dgm:t>
    </dgm:pt>
    <dgm:pt modelId="{17985DEF-22D7-47B0-9AC6-E74BD800F523}" type="parTrans" cxnId="{78A92390-4B8A-4C3C-B302-E23294C52107}">
      <dgm:prSet/>
      <dgm:spPr/>
      <dgm:t>
        <a:bodyPr/>
        <a:lstStyle/>
        <a:p>
          <a:endParaRPr lang="en-US"/>
        </a:p>
      </dgm:t>
    </dgm:pt>
    <dgm:pt modelId="{A9D8BFEC-1779-42EB-A6D1-07E033521B09}" type="sibTrans" cxnId="{78A92390-4B8A-4C3C-B302-E23294C52107}">
      <dgm:prSet/>
      <dgm:spPr/>
      <dgm:t>
        <a:bodyPr/>
        <a:lstStyle/>
        <a:p>
          <a:endParaRPr lang="en-US"/>
        </a:p>
      </dgm:t>
    </dgm:pt>
    <dgm:pt modelId="{384A3BA9-A9A6-4B84-8D72-F6F685EE26C7}">
      <dgm:prSet phldrT="[Text]"/>
      <dgm:spPr>
        <a:solidFill>
          <a:schemeClr val="tx1">
            <a:lumMod val="95000"/>
            <a:lumOff val="5000"/>
          </a:schemeClr>
        </a:solidFill>
      </dgm:spPr>
      <dgm:t>
        <a:bodyPr/>
        <a:lstStyle/>
        <a:p>
          <a:r>
            <a:rPr lang="en-US" dirty="0">
              <a:solidFill>
                <a:schemeClr val="bg1"/>
              </a:solidFill>
              <a:effectLst>
                <a:outerShdw blurRad="38100" dist="38100" dir="2700000" algn="tl">
                  <a:srgbClr val="000000">
                    <a:alpha val="43137"/>
                  </a:srgbClr>
                </a:outerShdw>
              </a:effectLst>
            </a:rPr>
            <a:t>Inflationary Gap</a:t>
          </a: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Deflationary spiral</a:t>
          </a:r>
        </a:p>
      </dgm:t>
    </dgm:pt>
    <dgm:pt modelId="{B0D4BACC-5A34-4775-880E-E9C8A2FBB12A}" type="parTrans" cxnId="{9479A4AD-43A2-40DE-9CD7-EF77115CD95C}">
      <dgm:prSet/>
      <dgm:spPr/>
      <dgm:t>
        <a:bodyPr/>
        <a:lstStyle/>
        <a:p>
          <a:endParaRPr lang="en-US"/>
        </a:p>
      </dgm:t>
    </dgm:pt>
    <dgm:pt modelId="{50C17274-83DD-48FC-8762-384C943AC335}" type="sibTrans" cxnId="{9479A4AD-43A2-40DE-9CD7-EF77115CD95C}">
      <dgm:prSet/>
      <dgm:spPr/>
      <dgm:t>
        <a:bodyPr/>
        <a:lstStyle/>
        <a:p>
          <a:endParaRPr lang="en-US"/>
        </a:p>
      </dgm:t>
    </dgm:pt>
    <dgm:pt modelId="{8FA2EB55-839B-4EE2-AB52-9637C35097B3}" type="pres">
      <dgm:prSet presAssocID="{BC4B4CDE-3F43-4ADD-B15B-6446A068AB4B}" presName="Name0" presStyleCnt="0">
        <dgm:presLayoutVars>
          <dgm:chMax/>
          <dgm:chPref/>
          <dgm:dir/>
        </dgm:presLayoutVars>
      </dgm:prSet>
      <dgm:spPr/>
    </dgm:pt>
    <dgm:pt modelId="{21E3FC29-EE1B-4750-B160-3D324986F96F}" type="pres">
      <dgm:prSet presAssocID="{384A3BA9-A9A6-4B84-8D72-F6F685EE26C7}" presName="composite" presStyleCnt="0">
        <dgm:presLayoutVars>
          <dgm:chMax val="1"/>
          <dgm:chPref val="1"/>
        </dgm:presLayoutVars>
      </dgm:prSet>
      <dgm:spPr/>
    </dgm:pt>
    <dgm:pt modelId="{7BDE926A-B265-4FD2-A9EB-F132C4048BDA}" type="pres">
      <dgm:prSet presAssocID="{384A3BA9-A9A6-4B84-8D72-F6F685EE26C7}" presName="Accent" presStyleLbl="trAlignAcc1" presStyleIdx="0" presStyleCnt="4">
        <dgm:presLayoutVars>
          <dgm:chMax val="0"/>
          <dgm:chPref val="0"/>
        </dgm:presLayoutVars>
      </dgm:prSet>
      <dgm:spPr/>
    </dgm:pt>
    <dgm:pt modelId="{132D91BA-35CC-4452-847C-E63E38BB75E5}" type="pres">
      <dgm:prSet presAssocID="{384A3BA9-A9A6-4B84-8D72-F6F685EE26C7}" presName="Image" presStyleLbl="alignImgPlace1" presStyleIdx="0" presStyleCnt="4" custLinFactNeighborX="1079" custLinFactNeighborY="1737">
        <dgm:presLayoutVars>
          <dgm:chMax val="0"/>
          <dgm:chPref val="0"/>
        </dgm:presLayoutVars>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2D085B17-3669-4A10-8203-5CADDABD468B}" type="pres">
      <dgm:prSet presAssocID="{384A3BA9-A9A6-4B84-8D72-F6F685EE26C7}" presName="ChildComposite" presStyleCnt="0"/>
      <dgm:spPr/>
    </dgm:pt>
    <dgm:pt modelId="{993A7E5C-B0D5-48C9-B417-24C9CD8D872A}" type="pres">
      <dgm:prSet presAssocID="{384A3BA9-A9A6-4B84-8D72-F6F685EE26C7}" presName="Child" presStyleLbl="node1" presStyleIdx="0" presStyleCnt="0">
        <dgm:presLayoutVars>
          <dgm:chMax val="0"/>
          <dgm:chPref val="0"/>
          <dgm:bulletEnabled val="1"/>
        </dgm:presLayoutVars>
      </dgm:prSet>
      <dgm:spPr/>
    </dgm:pt>
    <dgm:pt modelId="{F325C1A8-CEA3-43A6-9366-44F5C04DCAC9}" type="pres">
      <dgm:prSet presAssocID="{384A3BA9-A9A6-4B84-8D72-F6F685EE26C7}" presName="Parent" presStyleLbl="revTx" presStyleIdx="0" presStyleCnt="4">
        <dgm:presLayoutVars>
          <dgm:chMax val="1"/>
          <dgm:chPref val="0"/>
          <dgm:bulletEnabled val="1"/>
        </dgm:presLayoutVars>
      </dgm:prSet>
      <dgm:spPr/>
    </dgm:pt>
    <dgm:pt modelId="{DB91E58D-99BD-43B1-A92B-837F137CD4EA}" type="pres">
      <dgm:prSet presAssocID="{50C17274-83DD-48FC-8762-384C943AC335}" presName="sibTrans" presStyleCnt="0"/>
      <dgm:spPr/>
    </dgm:pt>
    <dgm:pt modelId="{E8BFAC0C-6637-486A-AA3C-4D62B838A52B}" type="pres">
      <dgm:prSet presAssocID="{263CCEDA-5045-410D-BAB6-4511FB5990A3}" presName="composite" presStyleCnt="0">
        <dgm:presLayoutVars>
          <dgm:chMax val="1"/>
          <dgm:chPref val="1"/>
        </dgm:presLayoutVars>
      </dgm:prSet>
      <dgm:spPr/>
    </dgm:pt>
    <dgm:pt modelId="{5416C408-20B2-419C-B922-9FD672B8B8AB}" type="pres">
      <dgm:prSet presAssocID="{263CCEDA-5045-410D-BAB6-4511FB5990A3}" presName="Accent" presStyleLbl="trAlignAcc1" presStyleIdx="1" presStyleCnt="4">
        <dgm:presLayoutVars>
          <dgm:chMax val="0"/>
          <dgm:chPref val="0"/>
        </dgm:presLayoutVars>
      </dgm:prSet>
      <dgm:spPr/>
    </dgm:pt>
    <dgm:pt modelId="{E1B72EA1-7B43-4E4A-BBE4-A13523A9BCC9}" type="pres">
      <dgm:prSet presAssocID="{263CCEDA-5045-410D-BAB6-4511FB5990A3}" presName="Image" presStyleLbl="alignImgPlace1" presStyleIdx="1" presStyleCnt="4">
        <dgm:presLayoutVars>
          <dgm:chMax val="0"/>
          <dgm:chPref val="0"/>
        </dgm:presLayoutVars>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91336B37-7264-4086-85DC-4F0E1A93F12D}" type="pres">
      <dgm:prSet presAssocID="{263CCEDA-5045-410D-BAB6-4511FB5990A3}" presName="ChildComposite" presStyleCnt="0"/>
      <dgm:spPr/>
    </dgm:pt>
    <dgm:pt modelId="{D0429852-058D-45E9-AE10-20B423C9ED46}" type="pres">
      <dgm:prSet presAssocID="{263CCEDA-5045-410D-BAB6-4511FB5990A3}" presName="Child" presStyleLbl="node1" presStyleIdx="0" presStyleCnt="0">
        <dgm:presLayoutVars>
          <dgm:chMax val="0"/>
          <dgm:chPref val="0"/>
          <dgm:bulletEnabled val="1"/>
        </dgm:presLayoutVars>
      </dgm:prSet>
      <dgm:spPr/>
    </dgm:pt>
    <dgm:pt modelId="{F58EB76D-677D-458A-84B7-0C907DDBC537}" type="pres">
      <dgm:prSet presAssocID="{263CCEDA-5045-410D-BAB6-4511FB5990A3}" presName="Parent" presStyleLbl="revTx" presStyleIdx="1" presStyleCnt="4">
        <dgm:presLayoutVars>
          <dgm:chMax val="1"/>
          <dgm:chPref val="0"/>
          <dgm:bulletEnabled val="1"/>
        </dgm:presLayoutVars>
      </dgm:prSet>
      <dgm:spPr/>
    </dgm:pt>
    <dgm:pt modelId="{C7C8B6E4-8555-47C6-B5BA-3FEF5589DCDD}" type="pres">
      <dgm:prSet presAssocID="{38997F52-A122-451B-B4A4-2991362FAA0E}" presName="sibTrans" presStyleCnt="0"/>
      <dgm:spPr/>
    </dgm:pt>
    <dgm:pt modelId="{1713C22A-7422-49EE-BF55-B4FE3FD13718}" type="pres">
      <dgm:prSet presAssocID="{DC8300E2-6DB6-4CA0-ADDE-284D39AAD81F}" presName="composite" presStyleCnt="0">
        <dgm:presLayoutVars>
          <dgm:chMax val="1"/>
          <dgm:chPref val="1"/>
        </dgm:presLayoutVars>
      </dgm:prSet>
      <dgm:spPr/>
    </dgm:pt>
    <dgm:pt modelId="{3EFF70AF-7B2B-4501-B8BC-556F0B25E6A5}" type="pres">
      <dgm:prSet presAssocID="{DC8300E2-6DB6-4CA0-ADDE-284D39AAD81F}" presName="Accent" presStyleLbl="trAlignAcc1" presStyleIdx="2" presStyleCnt="4">
        <dgm:presLayoutVars>
          <dgm:chMax val="0"/>
          <dgm:chPref val="0"/>
        </dgm:presLayoutVars>
      </dgm:prSet>
      <dgm:spPr/>
    </dgm:pt>
    <dgm:pt modelId="{97DE0559-E68E-44FB-B6F9-18987AF3A15C}" type="pres">
      <dgm:prSet presAssocID="{DC8300E2-6DB6-4CA0-ADDE-284D39AAD81F}" presName="Image" presStyleLbl="alignImgPlace1" presStyleIdx="2" presStyleCnt="4">
        <dgm:presLayoutVars>
          <dgm:chMax val="0"/>
          <dgm:chPref val="0"/>
        </dgm:presLayoutVars>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5DE464F8-BCB4-46F9-9EE5-52EB88578B45}" type="pres">
      <dgm:prSet presAssocID="{DC8300E2-6DB6-4CA0-ADDE-284D39AAD81F}" presName="ChildComposite" presStyleCnt="0"/>
      <dgm:spPr/>
    </dgm:pt>
    <dgm:pt modelId="{68DFCAE4-88C3-452F-B992-18FBA4925B87}" type="pres">
      <dgm:prSet presAssocID="{DC8300E2-6DB6-4CA0-ADDE-284D39AAD81F}" presName="Child" presStyleLbl="node1" presStyleIdx="0" presStyleCnt="0">
        <dgm:presLayoutVars>
          <dgm:chMax val="0"/>
          <dgm:chPref val="0"/>
          <dgm:bulletEnabled val="1"/>
        </dgm:presLayoutVars>
      </dgm:prSet>
      <dgm:spPr/>
    </dgm:pt>
    <dgm:pt modelId="{241D3092-1507-45F1-ABB8-02E9CAC5BDD1}" type="pres">
      <dgm:prSet presAssocID="{DC8300E2-6DB6-4CA0-ADDE-284D39AAD81F}" presName="Parent" presStyleLbl="revTx" presStyleIdx="2" presStyleCnt="4">
        <dgm:presLayoutVars>
          <dgm:chMax val="1"/>
          <dgm:chPref val="0"/>
          <dgm:bulletEnabled val="1"/>
        </dgm:presLayoutVars>
      </dgm:prSet>
      <dgm:spPr/>
    </dgm:pt>
    <dgm:pt modelId="{7DAE71BB-A28E-4118-863A-489434BD7DB2}" type="pres">
      <dgm:prSet presAssocID="{B0964807-F43A-4658-BCF5-F48FB36B4250}" presName="sibTrans" presStyleCnt="0"/>
      <dgm:spPr/>
    </dgm:pt>
    <dgm:pt modelId="{9E56D0DA-5145-4C9F-8BFE-5D46200D6C56}" type="pres">
      <dgm:prSet presAssocID="{BEDCB924-F143-4AE1-AB65-3FB0A5E7CC9B}" presName="composite" presStyleCnt="0">
        <dgm:presLayoutVars>
          <dgm:chMax val="1"/>
          <dgm:chPref val="1"/>
        </dgm:presLayoutVars>
      </dgm:prSet>
      <dgm:spPr/>
    </dgm:pt>
    <dgm:pt modelId="{D049DDB6-C095-46B3-8439-802421B2CFAD}" type="pres">
      <dgm:prSet presAssocID="{BEDCB924-F143-4AE1-AB65-3FB0A5E7CC9B}" presName="Accent" presStyleLbl="trAlignAcc1" presStyleIdx="3" presStyleCnt="4">
        <dgm:presLayoutVars>
          <dgm:chMax val="0"/>
          <dgm:chPref val="0"/>
        </dgm:presLayoutVars>
      </dgm:prSet>
      <dgm:spPr/>
    </dgm:pt>
    <dgm:pt modelId="{B10B57D6-75C3-4F0C-9734-904B955D6864}" type="pres">
      <dgm:prSet presAssocID="{BEDCB924-F143-4AE1-AB65-3FB0A5E7CC9B}" presName="Image" presStyleLbl="alignImgPlace1" presStyleIdx="3" presStyleCnt="4">
        <dgm:presLayoutVars>
          <dgm:chMax val="0"/>
          <dgm:chPref val="0"/>
        </dgm:presLayoutVars>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97F788F7-C1E7-440C-8178-EFA66E1A1699}" type="pres">
      <dgm:prSet presAssocID="{BEDCB924-F143-4AE1-AB65-3FB0A5E7CC9B}" presName="ChildComposite" presStyleCnt="0"/>
      <dgm:spPr/>
    </dgm:pt>
    <dgm:pt modelId="{E8D2D3EA-D47F-45A4-8DC1-5DBDE3D22B26}" type="pres">
      <dgm:prSet presAssocID="{BEDCB924-F143-4AE1-AB65-3FB0A5E7CC9B}" presName="Child" presStyleLbl="node1" presStyleIdx="0" presStyleCnt="0">
        <dgm:presLayoutVars>
          <dgm:chMax val="0"/>
          <dgm:chPref val="0"/>
          <dgm:bulletEnabled val="1"/>
        </dgm:presLayoutVars>
      </dgm:prSet>
      <dgm:spPr/>
    </dgm:pt>
    <dgm:pt modelId="{E03DBA9A-73E4-4D17-BBCA-AA9EDC994B43}" type="pres">
      <dgm:prSet presAssocID="{BEDCB924-F143-4AE1-AB65-3FB0A5E7CC9B}" presName="Parent" presStyleLbl="revTx" presStyleIdx="3" presStyleCnt="4">
        <dgm:presLayoutVars>
          <dgm:chMax val="1"/>
          <dgm:chPref val="0"/>
          <dgm:bulletEnabled val="1"/>
        </dgm:presLayoutVars>
      </dgm:prSet>
      <dgm:spPr/>
    </dgm:pt>
  </dgm:ptLst>
  <dgm:cxnLst>
    <dgm:cxn modelId="{07EE13FF-201D-4EA2-9390-FB3405B9617E}" srcId="{BC4B4CDE-3F43-4ADD-B15B-6446A068AB4B}" destId="{263CCEDA-5045-410D-BAB6-4511FB5990A3}" srcOrd="1" destOrd="0" parTransId="{6EF5BEB1-A151-4BF2-9C8C-3521F88E9337}" sibTransId="{38997F52-A122-451B-B4A4-2991362FAA0E}"/>
    <dgm:cxn modelId="{CAE2BC4B-062E-4F88-A0FF-EA1E50E8FFC0}" type="presOf" srcId="{DC8300E2-6DB6-4CA0-ADDE-284D39AAD81F}" destId="{241D3092-1507-45F1-ABB8-02E9CAC5BDD1}" srcOrd="0" destOrd="0" presId="urn:microsoft.com/office/officeart/2008/layout/CaptionedPictures"/>
    <dgm:cxn modelId="{78A92390-4B8A-4C3C-B302-E23294C52107}" srcId="{BC4B4CDE-3F43-4ADD-B15B-6446A068AB4B}" destId="{BEDCB924-F143-4AE1-AB65-3FB0A5E7CC9B}" srcOrd="3" destOrd="0" parTransId="{17985DEF-22D7-47B0-9AC6-E74BD800F523}" sibTransId="{A9D8BFEC-1779-42EB-A6D1-07E033521B09}"/>
    <dgm:cxn modelId="{0B1C8736-9BA7-4855-8252-674705E77DA6}" type="presOf" srcId="{BC4B4CDE-3F43-4ADD-B15B-6446A068AB4B}" destId="{8FA2EB55-839B-4EE2-AB52-9637C35097B3}" srcOrd="0" destOrd="0" presId="urn:microsoft.com/office/officeart/2008/layout/CaptionedPictures"/>
    <dgm:cxn modelId="{9479A4AD-43A2-40DE-9CD7-EF77115CD95C}" srcId="{BC4B4CDE-3F43-4ADD-B15B-6446A068AB4B}" destId="{384A3BA9-A9A6-4B84-8D72-F6F685EE26C7}" srcOrd="0" destOrd="0" parTransId="{B0D4BACC-5A34-4775-880E-E9C8A2FBB12A}" sibTransId="{50C17274-83DD-48FC-8762-384C943AC335}"/>
    <dgm:cxn modelId="{45B2B6FB-87AA-4D93-9F9A-BA8635C23EC8}" type="presOf" srcId="{384A3BA9-A9A6-4B84-8D72-F6F685EE26C7}" destId="{F325C1A8-CEA3-43A6-9366-44F5C04DCAC9}" srcOrd="0" destOrd="0" presId="urn:microsoft.com/office/officeart/2008/layout/CaptionedPictures"/>
    <dgm:cxn modelId="{CFDCE8AB-29F0-40C1-B97E-C594E294E761}" type="presOf" srcId="{BEDCB924-F143-4AE1-AB65-3FB0A5E7CC9B}" destId="{E03DBA9A-73E4-4D17-BBCA-AA9EDC994B43}" srcOrd="0" destOrd="0" presId="urn:microsoft.com/office/officeart/2008/layout/CaptionedPictures"/>
    <dgm:cxn modelId="{8462A41D-FCBF-4753-B6A1-32D9E6253349}" type="presOf" srcId="{263CCEDA-5045-410D-BAB6-4511FB5990A3}" destId="{F58EB76D-677D-458A-84B7-0C907DDBC537}" srcOrd="0" destOrd="0" presId="urn:microsoft.com/office/officeart/2008/layout/CaptionedPictures"/>
    <dgm:cxn modelId="{C44FFBC4-A162-4894-9CBA-D2AC26EE9CE2}" srcId="{BC4B4CDE-3F43-4ADD-B15B-6446A068AB4B}" destId="{DC8300E2-6DB6-4CA0-ADDE-284D39AAD81F}" srcOrd="2" destOrd="0" parTransId="{456ABCB0-D717-42FB-BACA-8C614277AB51}" sibTransId="{B0964807-F43A-4658-BCF5-F48FB36B4250}"/>
    <dgm:cxn modelId="{29DC486F-9D6B-4817-AF3D-D0C533F61E10}" type="presParOf" srcId="{8FA2EB55-839B-4EE2-AB52-9637C35097B3}" destId="{21E3FC29-EE1B-4750-B160-3D324986F96F}" srcOrd="0" destOrd="0" presId="urn:microsoft.com/office/officeart/2008/layout/CaptionedPictures"/>
    <dgm:cxn modelId="{EBE7C65A-BDAA-42A7-9818-7869C0E0FB8F}" type="presParOf" srcId="{21E3FC29-EE1B-4750-B160-3D324986F96F}" destId="{7BDE926A-B265-4FD2-A9EB-F132C4048BDA}" srcOrd="0" destOrd="0" presId="urn:microsoft.com/office/officeart/2008/layout/CaptionedPictures"/>
    <dgm:cxn modelId="{0A316D5A-30B3-4350-B804-4EE4BAA7348A}" type="presParOf" srcId="{21E3FC29-EE1B-4750-B160-3D324986F96F}" destId="{132D91BA-35CC-4452-847C-E63E38BB75E5}" srcOrd="1" destOrd="0" presId="urn:microsoft.com/office/officeart/2008/layout/CaptionedPictures"/>
    <dgm:cxn modelId="{A2C3CA52-51DA-41D3-946D-CD50046A5B23}" type="presParOf" srcId="{21E3FC29-EE1B-4750-B160-3D324986F96F}" destId="{2D085B17-3669-4A10-8203-5CADDABD468B}" srcOrd="2" destOrd="0" presId="urn:microsoft.com/office/officeart/2008/layout/CaptionedPictures"/>
    <dgm:cxn modelId="{8FAE8EF3-0780-48F5-A6BB-A42D44C98375}" type="presParOf" srcId="{2D085B17-3669-4A10-8203-5CADDABD468B}" destId="{993A7E5C-B0D5-48C9-B417-24C9CD8D872A}" srcOrd="0" destOrd="0" presId="urn:microsoft.com/office/officeart/2008/layout/CaptionedPictures"/>
    <dgm:cxn modelId="{5DB5B07C-1914-4114-A035-168DF1ADAEE3}" type="presParOf" srcId="{2D085B17-3669-4A10-8203-5CADDABD468B}" destId="{F325C1A8-CEA3-43A6-9366-44F5C04DCAC9}" srcOrd="1" destOrd="0" presId="urn:microsoft.com/office/officeart/2008/layout/CaptionedPictures"/>
    <dgm:cxn modelId="{BDB51890-86A4-4049-BB8E-EDAB229F2712}" type="presParOf" srcId="{8FA2EB55-839B-4EE2-AB52-9637C35097B3}" destId="{DB91E58D-99BD-43B1-A92B-837F137CD4EA}" srcOrd="1" destOrd="0" presId="urn:microsoft.com/office/officeart/2008/layout/CaptionedPictures"/>
    <dgm:cxn modelId="{CDF4D6E5-871A-4CF2-97C8-658A8D7F800D}" type="presParOf" srcId="{8FA2EB55-839B-4EE2-AB52-9637C35097B3}" destId="{E8BFAC0C-6637-486A-AA3C-4D62B838A52B}" srcOrd="2" destOrd="0" presId="urn:microsoft.com/office/officeart/2008/layout/CaptionedPictures"/>
    <dgm:cxn modelId="{4646812D-078A-4A63-804E-FD961AEE4D09}" type="presParOf" srcId="{E8BFAC0C-6637-486A-AA3C-4D62B838A52B}" destId="{5416C408-20B2-419C-B922-9FD672B8B8AB}" srcOrd="0" destOrd="0" presId="urn:microsoft.com/office/officeart/2008/layout/CaptionedPictures"/>
    <dgm:cxn modelId="{F3F085B8-6834-4C71-BE5C-D15F591CDB09}" type="presParOf" srcId="{E8BFAC0C-6637-486A-AA3C-4D62B838A52B}" destId="{E1B72EA1-7B43-4E4A-BBE4-A13523A9BCC9}" srcOrd="1" destOrd="0" presId="urn:microsoft.com/office/officeart/2008/layout/CaptionedPictures"/>
    <dgm:cxn modelId="{78654C24-CE27-4316-A678-566ECAE63F8A}" type="presParOf" srcId="{E8BFAC0C-6637-486A-AA3C-4D62B838A52B}" destId="{91336B37-7264-4086-85DC-4F0E1A93F12D}" srcOrd="2" destOrd="0" presId="urn:microsoft.com/office/officeart/2008/layout/CaptionedPictures"/>
    <dgm:cxn modelId="{139F0392-CEA5-482A-904E-85FE460FD9BD}" type="presParOf" srcId="{91336B37-7264-4086-85DC-4F0E1A93F12D}" destId="{D0429852-058D-45E9-AE10-20B423C9ED46}" srcOrd="0" destOrd="0" presId="urn:microsoft.com/office/officeart/2008/layout/CaptionedPictures"/>
    <dgm:cxn modelId="{E8FD9395-48AB-4A68-AC76-471C99A9E631}" type="presParOf" srcId="{91336B37-7264-4086-85DC-4F0E1A93F12D}" destId="{F58EB76D-677D-458A-84B7-0C907DDBC537}" srcOrd="1" destOrd="0" presId="urn:microsoft.com/office/officeart/2008/layout/CaptionedPictures"/>
    <dgm:cxn modelId="{FCE94C7C-D8B5-4C4B-9D31-556C16A4CE12}" type="presParOf" srcId="{8FA2EB55-839B-4EE2-AB52-9637C35097B3}" destId="{C7C8B6E4-8555-47C6-B5BA-3FEF5589DCDD}" srcOrd="3" destOrd="0" presId="urn:microsoft.com/office/officeart/2008/layout/CaptionedPictures"/>
    <dgm:cxn modelId="{6F3AC61C-C6F5-472C-A308-3C68043EB000}" type="presParOf" srcId="{8FA2EB55-839B-4EE2-AB52-9637C35097B3}" destId="{1713C22A-7422-49EE-BF55-B4FE3FD13718}" srcOrd="4" destOrd="0" presId="urn:microsoft.com/office/officeart/2008/layout/CaptionedPictures"/>
    <dgm:cxn modelId="{D55B6919-BDA8-4500-A41C-36CB4BAA4927}" type="presParOf" srcId="{1713C22A-7422-49EE-BF55-B4FE3FD13718}" destId="{3EFF70AF-7B2B-4501-B8BC-556F0B25E6A5}" srcOrd="0" destOrd="0" presId="urn:microsoft.com/office/officeart/2008/layout/CaptionedPictures"/>
    <dgm:cxn modelId="{E7DAFA77-9235-4168-86AC-F0B8A579D117}" type="presParOf" srcId="{1713C22A-7422-49EE-BF55-B4FE3FD13718}" destId="{97DE0559-E68E-44FB-B6F9-18987AF3A15C}" srcOrd="1" destOrd="0" presId="urn:microsoft.com/office/officeart/2008/layout/CaptionedPictures"/>
    <dgm:cxn modelId="{5349BF2F-3A11-40D8-B9D7-4717BAC70816}" type="presParOf" srcId="{1713C22A-7422-49EE-BF55-B4FE3FD13718}" destId="{5DE464F8-BCB4-46F9-9EE5-52EB88578B45}" srcOrd="2" destOrd="0" presId="urn:microsoft.com/office/officeart/2008/layout/CaptionedPictures"/>
    <dgm:cxn modelId="{C78B4967-D3F4-4C4B-A2C1-A46B2401251F}" type="presParOf" srcId="{5DE464F8-BCB4-46F9-9EE5-52EB88578B45}" destId="{68DFCAE4-88C3-452F-B992-18FBA4925B87}" srcOrd="0" destOrd="0" presId="urn:microsoft.com/office/officeart/2008/layout/CaptionedPictures"/>
    <dgm:cxn modelId="{C9DE4C3E-FBFB-4589-9080-C3B7E15EF32B}" type="presParOf" srcId="{5DE464F8-BCB4-46F9-9EE5-52EB88578B45}" destId="{241D3092-1507-45F1-ABB8-02E9CAC5BDD1}" srcOrd="1" destOrd="0" presId="urn:microsoft.com/office/officeart/2008/layout/CaptionedPictures"/>
    <dgm:cxn modelId="{EEC67A91-1BFC-413A-8E1C-F7D5B3A96A43}" type="presParOf" srcId="{8FA2EB55-839B-4EE2-AB52-9637C35097B3}" destId="{7DAE71BB-A28E-4118-863A-489434BD7DB2}" srcOrd="5" destOrd="0" presId="urn:microsoft.com/office/officeart/2008/layout/CaptionedPictures"/>
    <dgm:cxn modelId="{064D6E88-95B0-41EA-A97F-36C672BE02E9}" type="presParOf" srcId="{8FA2EB55-839B-4EE2-AB52-9637C35097B3}" destId="{9E56D0DA-5145-4C9F-8BFE-5D46200D6C56}" srcOrd="6" destOrd="0" presId="urn:microsoft.com/office/officeart/2008/layout/CaptionedPictures"/>
    <dgm:cxn modelId="{CAD94982-B3A2-4B06-8EAD-DB532645E9C0}" type="presParOf" srcId="{9E56D0DA-5145-4C9F-8BFE-5D46200D6C56}" destId="{D049DDB6-C095-46B3-8439-802421B2CFAD}" srcOrd="0" destOrd="0" presId="urn:microsoft.com/office/officeart/2008/layout/CaptionedPictures"/>
    <dgm:cxn modelId="{1310EFF9-8EAE-41C0-9035-D9FCF2D31EF4}" type="presParOf" srcId="{9E56D0DA-5145-4C9F-8BFE-5D46200D6C56}" destId="{B10B57D6-75C3-4F0C-9734-904B955D6864}" srcOrd="1" destOrd="0" presId="urn:microsoft.com/office/officeart/2008/layout/CaptionedPictures"/>
    <dgm:cxn modelId="{13F61BF4-32DF-4426-A160-B52ACE101EDD}" type="presParOf" srcId="{9E56D0DA-5145-4C9F-8BFE-5D46200D6C56}" destId="{97F788F7-C1E7-440C-8178-EFA66E1A1699}" srcOrd="2" destOrd="0" presId="urn:microsoft.com/office/officeart/2008/layout/CaptionedPictures"/>
    <dgm:cxn modelId="{ACEA4436-4058-42C8-A912-23415762E6CF}" type="presParOf" srcId="{97F788F7-C1E7-440C-8178-EFA66E1A1699}" destId="{E8D2D3EA-D47F-45A4-8DC1-5DBDE3D22B26}" srcOrd="0" destOrd="0" presId="urn:microsoft.com/office/officeart/2008/layout/CaptionedPictures"/>
    <dgm:cxn modelId="{A3595EB6-C1F0-40FD-8F8D-2CEC8FAA04C5}" type="presParOf" srcId="{97F788F7-C1E7-440C-8178-EFA66E1A1699}" destId="{E03DBA9A-73E4-4D17-BBCA-AA9EDC994B43}"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4B4CDE-3F43-4ADD-B15B-6446A068AB4B}" type="doc">
      <dgm:prSet loTypeId="urn:microsoft.com/office/officeart/2008/layout/CaptionedPictures" loCatId="picture" qsTypeId="urn:microsoft.com/office/officeart/2005/8/quickstyle/3d2" qsCatId="3D" csTypeId="urn:microsoft.com/office/officeart/2005/8/colors/accent1_2" csCatId="accent1" phldr="1"/>
      <dgm:spPr/>
      <dgm:t>
        <a:bodyPr/>
        <a:lstStyle/>
        <a:p>
          <a:endParaRPr lang="en-US"/>
        </a:p>
      </dgm:t>
    </dgm:pt>
    <dgm:pt modelId="{263CCEDA-5045-410D-BAB6-4511FB5990A3}">
      <dgm:prSet phldrT="[Text]"/>
      <dgm:spPr>
        <a:solidFill>
          <a:schemeClr val="tx1"/>
        </a:solidFill>
      </dgm:spPr>
      <dgm:t>
        <a:bodyPr/>
        <a:lstStyle/>
        <a:p>
          <a:r>
            <a:rPr lang="en-US" dirty="0">
              <a:solidFill>
                <a:schemeClr val="bg1"/>
              </a:solidFill>
              <a:effectLst>
                <a:outerShdw blurRad="38100" dist="38100" dir="2700000" algn="tl">
                  <a:srgbClr val="000000">
                    <a:alpha val="43137"/>
                  </a:srgbClr>
                </a:outerShdw>
              </a:effectLst>
            </a:rPr>
            <a:t>Wedge between CPI, WPI</a:t>
          </a:r>
        </a:p>
      </dgm:t>
    </dgm:pt>
    <dgm:pt modelId="{6EF5BEB1-A151-4BF2-9C8C-3521F88E9337}" type="parTrans" cxnId="{07EE13FF-201D-4EA2-9390-FB3405B9617E}">
      <dgm:prSet/>
      <dgm:spPr/>
      <dgm:t>
        <a:bodyPr/>
        <a:lstStyle/>
        <a:p>
          <a:endParaRPr lang="en-US"/>
        </a:p>
      </dgm:t>
    </dgm:pt>
    <dgm:pt modelId="{38997F52-A122-451B-B4A4-2991362FAA0E}" type="sibTrans" cxnId="{07EE13FF-201D-4EA2-9390-FB3405B9617E}">
      <dgm:prSet/>
      <dgm:spPr/>
      <dgm:t>
        <a:bodyPr/>
        <a:lstStyle/>
        <a:p>
          <a:endParaRPr lang="en-US"/>
        </a:p>
      </dgm:t>
    </dgm:pt>
    <dgm:pt modelId="{DC8300E2-6DB6-4CA0-ADDE-284D39AAD81F}">
      <dgm:prSet phldrT="[Text]"/>
      <dgm:spPr>
        <a:solidFill>
          <a:schemeClr val="tx1">
            <a:lumMod val="95000"/>
            <a:lumOff val="5000"/>
          </a:schemeClr>
        </a:solidFill>
      </dgm:spPr>
      <dgm:t>
        <a:bodyPr/>
        <a:lstStyle/>
        <a:p>
          <a:r>
            <a:rPr lang="en-US" dirty="0">
              <a:solidFill>
                <a:schemeClr val="bg1"/>
              </a:solidFill>
              <a:effectLst>
                <a:outerShdw blurRad="38100" dist="38100" dir="2700000" algn="tl">
                  <a:srgbClr val="000000">
                    <a:alpha val="43137"/>
                  </a:srgbClr>
                </a:outerShdw>
              </a:effectLst>
            </a:rPr>
            <a:t>Wedge between Rural, Urban CPI</a:t>
          </a:r>
        </a:p>
      </dgm:t>
    </dgm:pt>
    <dgm:pt modelId="{456ABCB0-D717-42FB-BACA-8C614277AB51}" type="parTrans" cxnId="{C44FFBC4-A162-4894-9CBA-D2AC26EE9CE2}">
      <dgm:prSet/>
      <dgm:spPr/>
      <dgm:t>
        <a:bodyPr/>
        <a:lstStyle/>
        <a:p>
          <a:endParaRPr lang="en-US"/>
        </a:p>
      </dgm:t>
    </dgm:pt>
    <dgm:pt modelId="{B0964807-F43A-4658-BCF5-F48FB36B4250}" type="sibTrans" cxnId="{C44FFBC4-A162-4894-9CBA-D2AC26EE9CE2}">
      <dgm:prSet/>
      <dgm:spPr/>
      <dgm:t>
        <a:bodyPr/>
        <a:lstStyle/>
        <a:p>
          <a:endParaRPr lang="en-US"/>
        </a:p>
      </dgm:t>
    </dgm:pt>
    <dgm:pt modelId="{BEDCB924-F143-4AE1-AB65-3FB0A5E7CC9B}">
      <dgm:prSet phldrT="[Text]"/>
      <dgm:spPr>
        <a:solidFill>
          <a:schemeClr val="tx1"/>
        </a:solidFill>
      </dgm:spPr>
      <dgm:t>
        <a:bodyPr/>
        <a:lstStyle/>
        <a:p>
          <a:r>
            <a:rPr lang="en-US" dirty="0">
              <a:solidFill>
                <a:schemeClr val="bg1"/>
              </a:solidFill>
              <a:effectLst>
                <a:outerShdw blurRad="38100" dist="38100" dir="2700000" algn="tl">
                  <a:srgbClr val="000000">
                    <a:alpha val="43137"/>
                  </a:srgbClr>
                </a:outerShdw>
              </a:effectLst>
            </a:rPr>
            <a:t>Is India’s GDP Overstated?</a:t>
          </a:r>
        </a:p>
      </dgm:t>
    </dgm:pt>
    <dgm:pt modelId="{17985DEF-22D7-47B0-9AC6-E74BD800F523}" type="parTrans" cxnId="{78A92390-4B8A-4C3C-B302-E23294C52107}">
      <dgm:prSet/>
      <dgm:spPr/>
      <dgm:t>
        <a:bodyPr/>
        <a:lstStyle/>
        <a:p>
          <a:endParaRPr lang="en-US"/>
        </a:p>
      </dgm:t>
    </dgm:pt>
    <dgm:pt modelId="{A9D8BFEC-1779-42EB-A6D1-07E033521B09}" type="sibTrans" cxnId="{78A92390-4B8A-4C3C-B302-E23294C52107}">
      <dgm:prSet/>
      <dgm:spPr/>
      <dgm:t>
        <a:bodyPr/>
        <a:lstStyle/>
        <a:p>
          <a:endParaRPr lang="en-US"/>
        </a:p>
      </dgm:t>
    </dgm:pt>
    <dgm:pt modelId="{384A3BA9-A9A6-4B84-8D72-F6F685EE26C7}">
      <dgm:prSet phldrT="[Text]"/>
      <dgm:spPr>
        <a:solidFill>
          <a:schemeClr val="tx1">
            <a:lumMod val="95000"/>
            <a:lumOff val="5000"/>
          </a:schemeClr>
        </a:solidFill>
      </dgm:spPr>
      <dgm:t>
        <a:bodyPr/>
        <a:lstStyle/>
        <a:p>
          <a:r>
            <a:rPr lang="en-US" dirty="0">
              <a:solidFill>
                <a:schemeClr val="bg1"/>
              </a:solidFill>
              <a:effectLst>
                <a:outerShdw blurRad="38100" dist="38100" dir="2700000" algn="tl">
                  <a:srgbClr val="000000">
                    <a:alpha val="43137"/>
                  </a:srgbClr>
                </a:outerShdw>
              </a:effectLst>
            </a:rPr>
            <a:t>Inflationary Gap</a:t>
          </a: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Deflationary spiral</a:t>
          </a:r>
        </a:p>
      </dgm:t>
    </dgm:pt>
    <dgm:pt modelId="{B0D4BACC-5A34-4775-880E-E9C8A2FBB12A}" type="parTrans" cxnId="{9479A4AD-43A2-40DE-9CD7-EF77115CD95C}">
      <dgm:prSet/>
      <dgm:spPr/>
      <dgm:t>
        <a:bodyPr/>
        <a:lstStyle/>
        <a:p>
          <a:endParaRPr lang="en-US"/>
        </a:p>
      </dgm:t>
    </dgm:pt>
    <dgm:pt modelId="{50C17274-83DD-48FC-8762-384C943AC335}" type="sibTrans" cxnId="{9479A4AD-43A2-40DE-9CD7-EF77115CD95C}">
      <dgm:prSet/>
      <dgm:spPr/>
      <dgm:t>
        <a:bodyPr/>
        <a:lstStyle/>
        <a:p>
          <a:endParaRPr lang="en-US"/>
        </a:p>
      </dgm:t>
    </dgm:pt>
    <dgm:pt modelId="{8FA2EB55-839B-4EE2-AB52-9637C35097B3}" type="pres">
      <dgm:prSet presAssocID="{BC4B4CDE-3F43-4ADD-B15B-6446A068AB4B}" presName="Name0" presStyleCnt="0">
        <dgm:presLayoutVars>
          <dgm:chMax/>
          <dgm:chPref/>
          <dgm:dir/>
        </dgm:presLayoutVars>
      </dgm:prSet>
      <dgm:spPr/>
    </dgm:pt>
    <dgm:pt modelId="{21E3FC29-EE1B-4750-B160-3D324986F96F}" type="pres">
      <dgm:prSet presAssocID="{384A3BA9-A9A6-4B84-8D72-F6F685EE26C7}" presName="composite" presStyleCnt="0">
        <dgm:presLayoutVars>
          <dgm:chMax val="1"/>
          <dgm:chPref val="1"/>
        </dgm:presLayoutVars>
      </dgm:prSet>
      <dgm:spPr/>
    </dgm:pt>
    <dgm:pt modelId="{7BDE926A-B265-4FD2-A9EB-F132C4048BDA}" type="pres">
      <dgm:prSet presAssocID="{384A3BA9-A9A6-4B84-8D72-F6F685EE26C7}" presName="Accent" presStyleLbl="trAlignAcc1" presStyleIdx="0" presStyleCnt="4">
        <dgm:presLayoutVars>
          <dgm:chMax val="0"/>
          <dgm:chPref val="0"/>
        </dgm:presLayoutVars>
      </dgm:prSet>
      <dgm:spPr/>
    </dgm:pt>
    <dgm:pt modelId="{132D91BA-35CC-4452-847C-E63E38BB75E5}" type="pres">
      <dgm:prSet presAssocID="{384A3BA9-A9A6-4B84-8D72-F6F685EE26C7}" presName="Image" presStyleLbl="alignImgPlace1" presStyleIdx="0" presStyleCnt="4" custLinFactNeighborX="1079" custLinFactNeighborY="1737">
        <dgm:presLayoutVars>
          <dgm:chMax val="0"/>
          <dgm:chPref val="0"/>
        </dgm:presLayoutVars>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2D085B17-3669-4A10-8203-5CADDABD468B}" type="pres">
      <dgm:prSet presAssocID="{384A3BA9-A9A6-4B84-8D72-F6F685EE26C7}" presName="ChildComposite" presStyleCnt="0"/>
      <dgm:spPr/>
    </dgm:pt>
    <dgm:pt modelId="{993A7E5C-B0D5-48C9-B417-24C9CD8D872A}" type="pres">
      <dgm:prSet presAssocID="{384A3BA9-A9A6-4B84-8D72-F6F685EE26C7}" presName="Child" presStyleLbl="node1" presStyleIdx="0" presStyleCnt="0">
        <dgm:presLayoutVars>
          <dgm:chMax val="0"/>
          <dgm:chPref val="0"/>
          <dgm:bulletEnabled val="1"/>
        </dgm:presLayoutVars>
      </dgm:prSet>
      <dgm:spPr/>
    </dgm:pt>
    <dgm:pt modelId="{F325C1A8-CEA3-43A6-9366-44F5C04DCAC9}" type="pres">
      <dgm:prSet presAssocID="{384A3BA9-A9A6-4B84-8D72-F6F685EE26C7}" presName="Parent" presStyleLbl="revTx" presStyleIdx="0" presStyleCnt="4">
        <dgm:presLayoutVars>
          <dgm:chMax val="1"/>
          <dgm:chPref val="0"/>
          <dgm:bulletEnabled val="1"/>
        </dgm:presLayoutVars>
      </dgm:prSet>
      <dgm:spPr/>
    </dgm:pt>
    <dgm:pt modelId="{DB91E58D-99BD-43B1-A92B-837F137CD4EA}" type="pres">
      <dgm:prSet presAssocID="{50C17274-83DD-48FC-8762-384C943AC335}" presName="sibTrans" presStyleCnt="0"/>
      <dgm:spPr/>
    </dgm:pt>
    <dgm:pt modelId="{E8BFAC0C-6637-486A-AA3C-4D62B838A52B}" type="pres">
      <dgm:prSet presAssocID="{263CCEDA-5045-410D-BAB6-4511FB5990A3}" presName="composite" presStyleCnt="0">
        <dgm:presLayoutVars>
          <dgm:chMax val="1"/>
          <dgm:chPref val="1"/>
        </dgm:presLayoutVars>
      </dgm:prSet>
      <dgm:spPr/>
    </dgm:pt>
    <dgm:pt modelId="{5416C408-20B2-419C-B922-9FD672B8B8AB}" type="pres">
      <dgm:prSet presAssocID="{263CCEDA-5045-410D-BAB6-4511FB5990A3}" presName="Accent" presStyleLbl="trAlignAcc1" presStyleIdx="1" presStyleCnt="4">
        <dgm:presLayoutVars>
          <dgm:chMax val="0"/>
          <dgm:chPref val="0"/>
        </dgm:presLayoutVars>
      </dgm:prSet>
      <dgm:spPr/>
    </dgm:pt>
    <dgm:pt modelId="{E1B72EA1-7B43-4E4A-BBE4-A13523A9BCC9}" type="pres">
      <dgm:prSet presAssocID="{263CCEDA-5045-410D-BAB6-4511FB5990A3}" presName="Image" presStyleLbl="alignImgPlace1" presStyleIdx="1" presStyleCnt="4">
        <dgm:presLayoutVars>
          <dgm:chMax val="0"/>
          <dgm:chPref val="0"/>
        </dgm:presLayoutVars>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91336B37-7264-4086-85DC-4F0E1A93F12D}" type="pres">
      <dgm:prSet presAssocID="{263CCEDA-5045-410D-BAB6-4511FB5990A3}" presName="ChildComposite" presStyleCnt="0"/>
      <dgm:spPr/>
    </dgm:pt>
    <dgm:pt modelId="{D0429852-058D-45E9-AE10-20B423C9ED46}" type="pres">
      <dgm:prSet presAssocID="{263CCEDA-5045-410D-BAB6-4511FB5990A3}" presName="Child" presStyleLbl="node1" presStyleIdx="0" presStyleCnt="0">
        <dgm:presLayoutVars>
          <dgm:chMax val="0"/>
          <dgm:chPref val="0"/>
          <dgm:bulletEnabled val="1"/>
        </dgm:presLayoutVars>
      </dgm:prSet>
      <dgm:spPr/>
    </dgm:pt>
    <dgm:pt modelId="{F58EB76D-677D-458A-84B7-0C907DDBC537}" type="pres">
      <dgm:prSet presAssocID="{263CCEDA-5045-410D-BAB6-4511FB5990A3}" presName="Parent" presStyleLbl="revTx" presStyleIdx="1" presStyleCnt="4">
        <dgm:presLayoutVars>
          <dgm:chMax val="1"/>
          <dgm:chPref val="0"/>
          <dgm:bulletEnabled val="1"/>
        </dgm:presLayoutVars>
      </dgm:prSet>
      <dgm:spPr/>
    </dgm:pt>
    <dgm:pt modelId="{C7C8B6E4-8555-47C6-B5BA-3FEF5589DCDD}" type="pres">
      <dgm:prSet presAssocID="{38997F52-A122-451B-B4A4-2991362FAA0E}" presName="sibTrans" presStyleCnt="0"/>
      <dgm:spPr/>
    </dgm:pt>
    <dgm:pt modelId="{1713C22A-7422-49EE-BF55-B4FE3FD13718}" type="pres">
      <dgm:prSet presAssocID="{DC8300E2-6DB6-4CA0-ADDE-284D39AAD81F}" presName="composite" presStyleCnt="0">
        <dgm:presLayoutVars>
          <dgm:chMax val="1"/>
          <dgm:chPref val="1"/>
        </dgm:presLayoutVars>
      </dgm:prSet>
      <dgm:spPr/>
    </dgm:pt>
    <dgm:pt modelId="{3EFF70AF-7B2B-4501-B8BC-556F0B25E6A5}" type="pres">
      <dgm:prSet presAssocID="{DC8300E2-6DB6-4CA0-ADDE-284D39AAD81F}" presName="Accent" presStyleLbl="trAlignAcc1" presStyleIdx="2" presStyleCnt="4">
        <dgm:presLayoutVars>
          <dgm:chMax val="0"/>
          <dgm:chPref val="0"/>
        </dgm:presLayoutVars>
      </dgm:prSet>
      <dgm:spPr/>
    </dgm:pt>
    <dgm:pt modelId="{97DE0559-E68E-44FB-B6F9-18987AF3A15C}" type="pres">
      <dgm:prSet presAssocID="{DC8300E2-6DB6-4CA0-ADDE-284D39AAD81F}" presName="Image" presStyleLbl="alignImgPlace1" presStyleIdx="2" presStyleCnt="4">
        <dgm:presLayoutVars>
          <dgm:chMax val="0"/>
          <dgm:chPref val="0"/>
        </dgm:presLayoutVars>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5DE464F8-BCB4-46F9-9EE5-52EB88578B45}" type="pres">
      <dgm:prSet presAssocID="{DC8300E2-6DB6-4CA0-ADDE-284D39AAD81F}" presName="ChildComposite" presStyleCnt="0"/>
      <dgm:spPr/>
    </dgm:pt>
    <dgm:pt modelId="{68DFCAE4-88C3-452F-B992-18FBA4925B87}" type="pres">
      <dgm:prSet presAssocID="{DC8300E2-6DB6-4CA0-ADDE-284D39AAD81F}" presName="Child" presStyleLbl="node1" presStyleIdx="0" presStyleCnt="0">
        <dgm:presLayoutVars>
          <dgm:chMax val="0"/>
          <dgm:chPref val="0"/>
          <dgm:bulletEnabled val="1"/>
        </dgm:presLayoutVars>
      </dgm:prSet>
      <dgm:spPr/>
    </dgm:pt>
    <dgm:pt modelId="{241D3092-1507-45F1-ABB8-02E9CAC5BDD1}" type="pres">
      <dgm:prSet presAssocID="{DC8300E2-6DB6-4CA0-ADDE-284D39AAD81F}" presName="Parent" presStyleLbl="revTx" presStyleIdx="2" presStyleCnt="4">
        <dgm:presLayoutVars>
          <dgm:chMax val="1"/>
          <dgm:chPref val="0"/>
          <dgm:bulletEnabled val="1"/>
        </dgm:presLayoutVars>
      </dgm:prSet>
      <dgm:spPr/>
    </dgm:pt>
    <dgm:pt modelId="{7DAE71BB-A28E-4118-863A-489434BD7DB2}" type="pres">
      <dgm:prSet presAssocID="{B0964807-F43A-4658-BCF5-F48FB36B4250}" presName="sibTrans" presStyleCnt="0"/>
      <dgm:spPr/>
    </dgm:pt>
    <dgm:pt modelId="{9E56D0DA-5145-4C9F-8BFE-5D46200D6C56}" type="pres">
      <dgm:prSet presAssocID="{BEDCB924-F143-4AE1-AB65-3FB0A5E7CC9B}" presName="composite" presStyleCnt="0">
        <dgm:presLayoutVars>
          <dgm:chMax val="1"/>
          <dgm:chPref val="1"/>
        </dgm:presLayoutVars>
      </dgm:prSet>
      <dgm:spPr/>
    </dgm:pt>
    <dgm:pt modelId="{D049DDB6-C095-46B3-8439-802421B2CFAD}" type="pres">
      <dgm:prSet presAssocID="{BEDCB924-F143-4AE1-AB65-3FB0A5E7CC9B}" presName="Accent" presStyleLbl="trAlignAcc1" presStyleIdx="3" presStyleCnt="4">
        <dgm:presLayoutVars>
          <dgm:chMax val="0"/>
          <dgm:chPref val="0"/>
        </dgm:presLayoutVars>
      </dgm:prSet>
      <dgm:spPr/>
    </dgm:pt>
    <dgm:pt modelId="{B10B57D6-75C3-4F0C-9734-904B955D6864}" type="pres">
      <dgm:prSet presAssocID="{BEDCB924-F143-4AE1-AB65-3FB0A5E7CC9B}" presName="Image" presStyleLbl="alignImgPlace1" presStyleIdx="3" presStyleCnt="4">
        <dgm:presLayoutVars>
          <dgm:chMax val="0"/>
          <dgm:chPref val="0"/>
        </dgm:presLayoutVars>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97F788F7-C1E7-440C-8178-EFA66E1A1699}" type="pres">
      <dgm:prSet presAssocID="{BEDCB924-F143-4AE1-AB65-3FB0A5E7CC9B}" presName="ChildComposite" presStyleCnt="0"/>
      <dgm:spPr/>
    </dgm:pt>
    <dgm:pt modelId="{E8D2D3EA-D47F-45A4-8DC1-5DBDE3D22B26}" type="pres">
      <dgm:prSet presAssocID="{BEDCB924-F143-4AE1-AB65-3FB0A5E7CC9B}" presName="Child" presStyleLbl="node1" presStyleIdx="0" presStyleCnt="0">
        <dgm:presLayoutVars>
          <dgm:chMax val="0"/>
          <dgm:chPref val="0"/>
          <dgm:bulletEnabled val="1"/>
        </dgm:presLayoutVars>
      </dgm:prSet>
      <dgm:spPr/>
    </dgm:pt>
    <dgm:pt modelId="{E03DBA9A-73E4-4D17-BBCA-AA9EDC994B43}" type="pres">
      <dgm:prSet presAssocID="{BEDCB924-F143-4AE1-AB65-3FB0A5E7CC9B}" presName="Parent" presStyleLbl="revTx" presStyleIdx="3" presStyleCnt="4">
        <dgm:presLayoutVars>
          <dgm:chMax val="1"/>
          <dgm:chPref val="0"/>
          <dgm:bulletEnabled val="1"/>
        </dgm:presLayoutVars>
      </dgm:prSet>
      <dgm:spPr/>
    </dgm:pt>
  </dgm:ptLst>
  <dgm:cxnLst>
    <dgm:cxn modelId="{07EE13FF-201D-4EA2-9390-FB3405B9617E}" srcId="{BC4B4CDE-3F43-4ADD-B15B-6446A068AB4B}" destId="{263CCEDA-5045-410D-BAB6-4511FB5990A3}" srcOrd="1" destOrd="0" parTransId="{6EF5BEB1-A151-4BF2-9C8C-3521F88E9337}" sibTransId="{38997F52-A122-451B-B4A4-2991362FAA0E}"/>
    <dgm:cxn modelId="{CAE2BC4B-062E-4F88-A0FF-EA1E50E8FFC0}" type="presOf" srcId="{DC8300E2-6DB6-4CA0-ADDE-284D39AAD81F}" destId="{241D3092-1507-45F1-ABB8-02E9CAC5BDD1}" srcOrd="0" destOrd="0" presId="urn:microsoft.com/office/officeart/2008/layout/CaptionedPictures"/>
    <dgm:cxn modelId="{78A92390-4B8A-4C3C-B302-E23294C52107}" srcId="{BC4B4CDE-3F43-4ADD-B15B-6446A068AB4B}" destId="{BEDCB924-F143-4AE1-AB65-3FB0A5E7CC9B}" srcOrd="3" destOrd="0" parTransId="{17985DEF-22D7-47B0-9AC6-E74BD800F523}" sibTransId="{A9D8BFEC-1779-42EB-A6D1-07E033521B09}"/>
    <dgm:cxn modelId="{0B1C8736-9BA7-4855-8252-674705E77DA6}" type="presOf" srcId="{BC4B4CDE-3F43-4ADD-B15B-6446A068AB4B}" destId="{8FA2EB55-839B-4EE2-AB52-9637C35097B3}" srcOrd="0" destOrd="0" presId="urn:microsoft.com/office/officeart/2008/layout/CaptionedPictures"/>
    <dgm:cxn modelId="{9479A4AD-43A2-40DE-9CD7-EF77115CD95C}" srcId="{BC4B4CDE-3F43-4ADD-B15B-6446A068AB4B}" destId="{384A3BA9-A9A6-4B84-8D72-F6F685EE26C7}" srcOrd="0" destOrd="0" parTransId="{B0D4BACC-5A34-4775-880E-E9C8A2FBB12A}" sibTransId="{50C17274-83DD-48FC-8762-384C943AC335}"/>
    <dgm:cxn modelId="{45B2B6FB-87AA-4D93-9F9A-BA8635C23EC8}" type="presOf" srcId="{384A3BA9-A9A6-4B84-8D72-F6F685EE26C7}" destId="{F325C1A8-CEA3-43A6-9366-44F5C04DCAC9}" srcOrd="0" destOrd="0" presId="urn:microsoft.com/office/officeart/2008/layout/CaptionedPictures"/>
    <dgm:cxn modelId="{CFDCE8AB-29F0-40C1-B97E-C594E294E761}" type="presOf" srcId="{BEDCB924-F143-4AE1-AB65-3FB0A5E7CC9B}" destId="{E03DBA9A-73E4-4D17-BBCA-AA9EDC994B43}" srcOrd="0" destOrd="0" presId="urn:microsoft.com/office/officeart/2008/layout/CaptionedPictures"/>
    <dgm:cxn modelId="{8462A41D-FCBF-4753-B6A1-32D9E6253349}" type="presOf" srcId="{263CCEDA-5045-410D-BAB6-4511FB5990A3}" destId="{F58EB76D-677D-458A-84B7-0C907DDBC537}" srcOrd="0" destOrd="0" presId="urn:microsoft.com/office/officeart/2008/layout/CaptionedPictures"/>
    <dgm:cxn modelId="{C44FFBC4-A162-4894-9CBA-D2AC26EE9CE2}" srcId="{BC4B4CDE-3F43-4ADD-B15B-6446A068AB4B}" destId="{DC8300E2-6DB6-4CA0-ADDE-284D39AAD81F}" srcOrd="2" destOrd="0" parTransId="{456ABCB0-D717-42FB-BACA-8C614277AB51}" sibTransId="{B0964807-F43A-4658-BCF5-F48FB36B4250}"/>
    <dgm:cxn modelId="{29DC486F-9D6B-4817-AF3D-D0C533F61E10}" type="presParOf" srcId="{8FA2EB55-839B-4EE2-AB52-9637C35097B3}" destId="{21E3FC29-EE1B-4750-B160-3D324986F96F}" srcOrd="0" destOrd="0" presId="urn:microsoft.com/office/officeart/2008/layout/CaptionedPictures"/>
    <dgm:cxn modelId="{EBE7C65A-BDAA-42A7-9818-7869C0E0FB8F}" type="presParOf" srcId="{21E3FC29-EE1B-4750-B160-3D324986F96F}" destId="{7BDE926A-B265-4FD2-A9EB-F132C4048BDA}" srcOrd="0" destOrd="0" presId="urn:microsoft.com/office/officeart/2008/layout/CaptionedPictures"/>
    <dgm:cxn modelId="{0A316D5A-30B3-4350-B804-4EE4BAA7348A}" type="presParOf" srcId="{21E3FC29-EE1B-4750-B160-3D324986F96F}" destId="{132D91BA-35CC-4452-847C-E63E38BB75E5}" srcOrd="1" destOrd="0" presId="urn:microsoft.com/office/officeart/2008/layout/CaptionedPictures"/>
    <dgm:cxn modelId="{A2C3CA52-51DA-41D3-946D-CD50046A5B23}" type="presParOf" srcId="{21E3FC29-EE1B-4750-B160-3D324986F96F}" destId="{2D085B17-3669-4A10-8203-5CADDABD468B}" srcOrd="2" destOrd="0" presId="urn:microsoft.com/office/officeart/2008/layout/CaptionedPictures"/>
    <dgm:cxn modelId="{8FAE8EF3-0780-48F5-A6BB-A42D44C98375}" type="presParOf" srcId="{2D085B17-3669-4A10-8203-5CADDABD468B}" destId="{993A7E5C-B0D5-48C9-B417-24C9CD8D872A}" srcOrd="0" destOrd="0" presId="urn:microsoft.com/office/officeart/2008/layout/CaptionedPictures"/>
    <dgm:cxn modelId="{5DB5B07C-1914-4114-A035-168DF1ADAEE3}" type="presParOf" srcId="{2D085B17-3669-4A10-8203-5CADDABD468B}" destId="{F325C1A8-CEA3-43A6-9366-44F5C04DCAC9}" srcOrd="1" destOrd="0" presId="urn:microsoft.com/office/officeart/2008/layout/CaptionedPictures"/>
    <dgm:cxn modelId="{BDB51890-86A4-4049-BB8E-EDAB229F2712}" type="presParOf" srcId="{8FA2EB55-839B-4EE2-AB52-9637C35097B3}" destId="{DB91E58D-99BD-43B1-A92B-837F137CD4EA}" srcOrd="1" destOrd="0" presId="urn:microsoft.com/office/officeart/2008/layout/CaptionedPictures"/>
    <dgm:cxn modelId="{CDF4D6E5-871A-4CF2-97C8-658A8D7F800D}" type="presParOf" srcId="{8FA2EB55-839B-4EE2-AB52-9637C35097B3}" destId="{E8BFAC0C-6637-486A-AA3C-4D62B838A52B}" srcOrd="2" destOrd="0" presId="urn:microsoft.com/office/officeart/2008/layout/CaptionedPictures"/>
    <dgm:cxn modelId="{4646812D-078A-4A63-804E-FD961AEE4D09}" type="presParOf" srcId="{E8BFAC0C-6637-486A-AA3C-4D62B838A52B}" destId="{5416C408-20B2-419C-B922-9FD672B8B8AB}" srcOrd="0" destOrd="0" presId="urn:microsoft.com/office/officeart/2008/layout/CaptionedPictures"/>
    <dgm:cxn modelId="{F3F085B8-6834-4C71-BE5C-D15F591CDB09}" type="presParOf" srcId="{E8BFAC0C-6637-486A-AA3C-4D62B838A52B}" destId="{E1B72EA1-7B43-4E4A-BBE4-A13523A9BCC9}" srcOrd="1" destOrd="0" presId="urn:microsoft.com/office/officeart/2008/layout/CaptionedPictures"/>
    <dgm:cxn modelId="{78654C24-CE27-4316-A678-566ECAE63F8A}" type="presParOf" srcId="{E8BFAC0C-6637-486A-AA3C-4D62B838A52B}" destId="{91336B37-7264-4086-85DC-4F0E1A93F12D}" srcOrd="2" destOrd="0" presId="urn:microsoft.com/office/officeart/2008/layout/CaptionedPictures"/>
    <dgm:cxn modelId="{139F0392-CEA5-482A-904E-85FE460FD9BD}" type="presParOf" srcId="{91336B37-7264-4086-85DC-4F0E1A93F12D}" destId="{D0429852-058D-45E9-AE10-20B423C9ED46}" srcOrd="0" destOrd="0" presId="urn:microsoft.com/office/officeart/2008/layout/CaptionedPictures"/>
    <dgm:cxn modelId="{E8FD9395-48AB-4A68-AC76-471C99A9E631}" type="presParOf" srcId="{91336B37-7264-4086-85DC-4F0E1A93F12D}" destId="{F58EB76D-677D-458A-84B7-0C907DDBC537}" srcOrd="1" destOrd="0" presId="urn:microsoft.com/office/officeart/2008/layout/CaptionedPictures"/>
    <dgm:cxn modelId="{FCE94C7C-D8B5-4C4B-9D31-556C16A4CE12}" type="presParOf" srcId="{8FA2EB55-839B-4EE2-AB52-9637C35097B3}" destId="{C7C8B6E4-8555-47C6-B5BA-3FEF5589DCDD}" srcOrd="3" destOrd="0" presId="urn:microsoft.com/office/officeart/2008/layout/CaptionedPictures"/>
    <dgm:cxn modelId="{6F3AC61C-C6F5-472C-A308-3C68043EB000}" type="presParOf" srcId="{8FA2EB55-839B-4EE2-AB52-9637C35097B3}" destId="{1713C22A-7422-49EE-BF55-B4FE3FD13718}" srcOrd="4" destOrd="0" presId="urn:microsoft.com/office/officeart/2008/layout/CaptionedPictures"/>
    <dgm:cxn modelId="{D55B6919-BDA8-4500-A41C-36CB4BAA4927}" type="presParOf" srcId="{1713C22A-7422-49EE-BF55-B4FE3FD13718}" destId="{3EFF70AF-7B2B-4501-B8BC-556F0B25E6A5}" srcOrd="0" destOrd="0" presId="urn:microsoft.com/office/officeart/2008/layout/CaptionedPictures"/>
    <dgm:cxn modelId="{E7DAFA77-9235-4168-86AC-F0B8A579D117}" type="presParOf" srcId="{1713C22A-7422-49EE-BF55-B4FE3FD13718}" destId="{97DE0559-E68E-44FB-B6F9-18987AF3A15C}" srcOrd="1" destOrd="0" presId="urn:microsoft.com/office/officeart/2008/layout/CaptionedPictures"/>
    <dgm:cxn modelId="{5349BF2F-3A11-40D8-B9D7-4717BAC70816}" type="presParOf" srcId="{1713C22A-7422-49EE-BF55-B4FE3FD13718}" destId="{5DE464F8-BCB4-46F9-9EE5-52EB88578B45}" srcOrd="2" destOrd="0" presId="urn:microsoft.com/office/officeart/2008/layout/CaptionedPictures"/>
    <dgm:cxn modelId="{C78B4967-D3F4-4C4B-A2C1-A46B2401251F}" type="presParOf" srcId="{5DE464F8-BCB4-46F9-9EE5-52EB88578B45}" destId="{68DFCAE4-88C3-452F-B992-18FBA4925B87}" srcOrd="0" destOrd="0" presId="urn:microsoft.com/office/officeart/2008/layout/CaptionedPictures"/>
    <dgm:cxn modelId="{C9DE4C3E-FBFB-4589-9080-C3B7E15EF32B}" type="presParOf" srcId="{5DE464F8-BCB4-46F9-9EE5-52EB88578B45}" destId="{241D3092-1507-45F1-ABB8-02E9CAC5BDD1}" srcOrd="1" destOrd="0" presId="urn:microsoft.com/office/officeart/2008/layout/CaptionedPictures"/>
    <dgm:cxn modelId="{EEC67A91-1BFC-413A-8E1C-F7D5B3A96A43}" type="presParOf" srcId="{8FA2EB55-839B-4EE2-AB52-9637C35097B3}" destId="{7DAE71BB-A28E-4118-863A-489434BD7DB2}" srcOrd="5" destOrd="0" presId="urn:microsoft.com/office/officeart/2008/layout/CaptionedPictures"/>
    <dgm:cxn modelId="{064D6E88-95B0-41EA-A97F-36C672BE02E9}" type="presParOf" srcId="{8FA2EB55-839B-4EE2-AB52-9637C35097B3}" destId="{9E56D0DA-5145-4C9F-8BFE-5D46200D6C56}" srcOrd="6" destOrd="0" presId="urn:microsoft.com/office/officeart/2008/layout/CaptionedPictures"/>
    <dgm:cxn modelId="{CAD94982-B3A2-4B06-8EAD-DB532645E9C0}" type="presParOf" srcId="{9E56D0DA-5145-4C9F-8BFE-5D46200D6C56}" destId="{D049DDB6-C095-46B3-8439-802421B2CFAD}" srcOrd="0" destOrd="0" presId="urn:microsoft.com/office/officeart/2008/layout/CaptionedPictures"/>
    <dgm:cxn modelId="{1310EFF9-8EAE-41C0-9035-D9FCF2D31EF4}" type="presParOf" srcId="{9E56D0DA-5145-4C9F-8BFE-5D46200D6C56}" destId="{B10B57D6-75C3-4F0C-9734-904B955D6864}" srcOrd="1" destOrd="0" presId="urn:microsoft.com/office/officeart/2008/layout/CaptionedPictures"/>
    <dgm:cxn modelId="{13F61BF4-32DF-4426-A160-B52ACE101EDD}" type="presParOf" srcId="{9E56D0DA-5145-4C9F-8BFE-5D46200D6C56}" destId="{97F788F7-C1E7-440C-8178-EFA66E1A1699}" srcOrd="2" destOrd="0" presId="urn:microsoft.com/office/officeart/2008/layout/CaptionedPictures"/>
    <dgm:cxn modelId="{ACEA4436-4058-42C8-A912-23415762E6CF}" type="presParOf" srcId="{97F788F7-C1E7-440C-8178-EFA66E1A1699}" destId="{E8D2D3EA-D47F-45A4-8DC1-5DBDE3D22B26}" srcOrd="0" destOrd="0" presId="urn:microsoft.com/office/officeart/2008/layout/CaptionedPictures"/>
    <dgm:cxn modelId="{A3595EB6-C1F0-40FD-8F8D-2CEC8FAA04C5}" type="presParOf" srcId="{97F788F7-C1E7-440C-8178-EFA66E1A1699}" destId="{E03DBA9A-73E4-4D17-BBCA-AA9EDC994B43}"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2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2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2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a:solidFill>
          <a:srgbClr val="C0CBD4"/>
        </a:solidFill>
      </dgm:spPr>
      <dgm:t>
        <a:bodyPr/>
        <a:lstStyle/>
        <a:p>
          <a:r>
            <a:rPr lang="en-US" sz="12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a:solidFill>
          <a:srgbClr val="C0CBD4"/>
        </a:solidFill>
      </dgm:spPr>
      <dgm:t>
        <a:bodyPr/>
        <a:lstStyle/>
        <a:p>
          <a:r>
            <a:rPr lang="en-US" sz="12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dgm:t>
        <a:bodyPr/>
        <a:lstStyle/>
        <a:p>
          <a:r>
            <a:rPr lang="en-US" sz="1200" dirty="0">
              <a:latin typeface="Franklin Gothic Medium Cond" panose="020B0606030402020204" pitchFamily="34" charset="0"/>
            </a:rPr>
            <a:t>5.Infra</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2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200" dirty="0">
              <a:latin typeface="Franklin Gothic Medium Cond" panose="020B0606030402020204" pitchFamily="34" charset="0"/>
            </a:rPr>
            <a:t>V2C3-Monetary </a:t>
          </a:r>
          <a:r>
            <a:rPr lang="en-US" sz="1200" dirty="0" err="1">
              <a:latin typeface="Franklin Gothic Medium Cond" panose="020B0606030402020204" pitchFamily="34" charset="0"/>
            </a:rPr>
            <a:t>mgmt+FI</a:t>
          </a:r>
          <a:endParaRPr lang="en-US" sz="12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a:solidFill>
          <a:srgbClr val="C0CBD4"/>
        </a:solidFill>
      </dgm:spPr>
      <dgm:t>
        <a:bodyPr/>
        <a:lstStyle/>
        <a:p>
          <a:r>
            <a:rPr lang="en-US" sz="12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a:solidFill>
          <a:srgbClr val="C0CBD4"/>
        </a:solidFill>
      </dgm:spPr>
      <dgm:t>
        <a:bodyPr/>
        <a:lstStyle/>
        <a:p>
          <a:r>
            <a:rPr lang="en-US" sz="12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dgm:t>
        <a:bodyPr/>
        <a:lstStyle/>
        <a:p>
          <a:r>
            <a:rPr lang="en-US" sz="12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2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a:solidFill>
          <a:srgbClr val="C0CBD4"/>
        </a:solidFill>
      </dgm:spPr>
      <dgm:t>
        <a:bodyPr/>
        <a:lstStyle/>
        <a:p>
          <a:r>
            <a:rPr lang="en-US" sz="12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2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2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a:solidFill>
          <a:srgbClr val="C0CBD4"/>
        </a:solidFill>
      </dgm:spPr>
      <dgm:t>
        <a:bodyPr/>
        <a:lstStyle/>
        <a:p>
          <a:r>
            <a:rPr lang="en-US" sz="12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a:solidFill>
          <a:srgbClr val="C0CBD4"/>
        </a:solidFill>
      </dgm:spPr>
      <dgm:t>
        <a:bodyPr/>
        <a:lstStyle/>
        <a:p>
          <a:r>
            <a:rPr lang="en-US" sz="12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dgm:t>
        <a:bodyPr/>
        <a:lstStyle/>
        <a:p>
          <a:r>
            <a:rPr lang="en-US" sz="12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2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2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2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a:solidFill>
          <a:srgbClr val="C0CBD4"/>
        </a:solidFill>
      </dgm:spPr>
      <dgm:t>
        <a:bodyPr/>
        <a:lstStyle/>
        <a:p>
          <a:r>
            <a:rPr lang="en-US" sz="12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dgm:t>
        <a:bodyPr/>
        <a:lstStyle/>
        <a:p>
          <a:r>
            <a:rPr lang="en-US" sz="1200">
              <a:latin typeface="Franklin Gothic Medium Cond" panose="020B0606030402020204" pitchFamily="34" charset="0"/>
            </a:rPr>
            <a:t>B6. Rural infra-employment</a:t>
          </a:r>
          <a:endParaRPr lang="en-US" sz="12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dgm:t>
        <a:bodyPr/>
        <a:lstStyle/>
        <a:p>
          <a:r>
            <a:rPr lang="en-US" sz="12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200">
              <a:latin typeface="Franklin Gothic Medium Cond" panose="020B0606030402020204" pitchFamily="34" charset="0"/>
            </a:rPr>
            <a:t>B8. Social Sector &amp; healthcare</a:t>
          </a:r>
          <a:endParaRPr lang="en-US" sz="12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2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200" dirty="0">
              <a:latin typeface="Franklin Gothic Medium Cond" panose="020B0606030402020204" pitchFamily="34" charset="0"/>
            </a:rPr>
            <a:t>V2C1- </a:t>
          </a:r>
          <a:r>
            <a:rPr lang="en-US" sz="1200" dirty="0" err="1">
              <a:latin typeface="Franklin Gothic Medium Cond" panose="020B0606030402020204" pitchFamily="34" charset="0"/>
            </a:rPr>
            <a:t>Chakravyuh</a:t>
          </a:r>
          <a:r>
            <a:rPr lang="en-US" sz="12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200" dirty="0">
              <a:latin typeface="Franklin Gothic Medium Cond" panose="020B0606030402020204" pitchFamily="34" charset="0"/>
            </a:rPr>
            <a:t>V1C1- Twin </a:t>
          </a:r>
          <a:r>
            <a:rPr lang="en-US" sz="1200" dirty="0" err="1">
              <a:latin typeface="Franklin Gothic Medium Cond" panose="020B0606030402020204" pitchFamily="34" charset="0"/>
            </a:rPr>
            <a:t>Balancesheet</a:t>
          </a:r>
          <a:endParaRPr lang="en-US" sz="12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08D90BD8-59F3-42C0-B7ED-91D225DA59B2}">
      <dgm:prSet phldrT="[Text]" custT="1"/>
      <dgm:spPr>
        <a:solidFill>
          <a:srgbClr val="C0CBD4"/>
        </a:solidFill>
      </dgm:spPr>
      <dgm:t>
        <a:bodyPr/>
        <a:lstStyle/>
        <a:p>
          <a:r>
            <a:rPr lang="en-US" sz="1200" dirty="0">
              <a:latin typeface="Franklin Gothic Medium Cond" panose="020B0606030402020204" pitchFamily="34" charset="0"/>
            </a:rPr>
            <a:t>IYB:7-Commerce </a:t>
          </a:r>
        </a:p>
      </dgm:t>
    </dgm:pt>
    <dgm:pt modelId="{F0607A84-9CF9-4FA8-8EAA-79D00E224A1E}" type="parTrans" cxnId="{2E3FD1B7-79A9-452E-B669-EC9E8DC138B9}">
      <dgm:prSet/>
      <dgm:spPr/>
      <dgm:t>
        <a:bodyPr/>
        <a:lstStyle/>
        <a:p>
          <a:endParaRPr lang="en-US"/>
        </a:p>
      </dgm:t>
    </dgm:pt>
    <dgm:pt modelId="{1E3B89F7-B650-43FF-BAD8-272E2BC0D9C6}" type="sibTrans" cxnId="{2E3FD1B7-79A9-452E-B669-EC9E8DC138B9}">
      <dgm:prSet/>
      <dgm:spPr/>
      <dgm:t>
        <a:bodyPr/>
        <a:lstStyle/>
        <a:p>
          <a:endParaRPr lang="en-US"/>
        </a:p>
      </dgm:t>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dgm:spPr>
    </dgm:pt>
  </dgm:ptLst>
  <dgm:cxnLst>
    <dgm:cxn modelId="{7387D924-DD91-45D9-8A82-11356DB1104F}" type="presOf" srcId="{2741AFDF-7DBB-4108-8A20-0357D5FBD3B8}" destId="{4FB2F746-532C-4309-8B4E-F312973D9749}" srcOrd="0" destOrd="0" presId="urn:microsoft.com/office/officeart/2008/layout/PictureStrips"/>
    <dgm:cxn modelId="{2E3FD1B7-79A9-452E-B669-EC9E8DC138B9}" srcId="{A3B89C89-4B08-4EF5-A029-FC7E4822579A}" destId="{08D90BD8-59F3-42C0-B7ED-91D225DA59B2}" srcOrd="2" destOrd="0" parTransId="{F0607A84-9CF9-4FA8-8EAA-79D00E224A1E}" sibTransId="{1E3B89F7-B650-43FF-BAD8-272E2BC0D9C6}"/>
    <dgm:cxn modelId="{3E49A1C2-6BA0-4DD5-89F9-A53C2F1C55BB}" srcId="{A3B89C89-4B08-4EF5-A029-FC7E4822579A}" destId="{0744C19B-0B5D-4711-B257-9D97127B4F9F}" srcOrd="1" destOrd="0" parTransId="{1E931B19-3453-461C-9D0C-4281C538055D}" sibTransId="{7A82BE83-F78D-48FA-8DE4-1403C9F297B9}"/>
    <dgm:cxn modelId="{3615F57A-B450-4607-8539-68756D45AFF2}" srcId="{BC25EFE1-2BFA-45D1-BED1-5AF39D46D79C}" destId="{B7AD1FFF-B029-4A8A-823C-7AB2B1045695}" srcOrd="1" destOrd="0" parTransId="{61378FEB-CEAD-4C42-97D2-62C5535F7C38}" sibTransId="{61472A65-C028-44E8-95E0-48655DCCD8BA}"/>
    <dgm:cxn modelId="{C99E42B2-207B-4FA3-B1EC-4B56CDD73546}" srcId="{D8F21E9C-24CD-4C7E-865E-FE55F4AC12B3}" destId="{2741AFDF-7DBB-4108-8A20-0357D5FBD3B8}" srcOrd="3" destOrd="0" parTransId="{36468447-117C-4ADF-A168-060C12FE37C0}" sibTransId="{EF5125ED-C530-4CEB-9EA6-7ADF35D8B229}"/>
    <dgm:cxn modelId="{AC271854-BB09-46E0-9079-30D365C1928A}" srcId="{A3B89C89-4B08-4EF5-A029-FC7E4822579A}" destId="{B2E3D999-58E9-4B84-9641-6B6BEF7E84B8}" srcOrd="0" destOrd="0" parTransId="{782EF43C-2547-477F-8294-E8511CD17070}" sibTransId="{720F0E1B-E23D-4D3A-95FE-7B2B857289FD}"/>
    <dgm:cxn modelId="{549110F5-206D-435B-9473-16569739B334}" type="presOf" srcId="{A3B89C89-4B08-4EF5-A029-FC7E4822579A}" destId="{4C82949F-ACB9-4CB0-8B82-11470D469081}" srcOrd="0" destOrd="0"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87793F06-9BBD-4E4D-9561-58B077A0E336}" srcId="{D8F21E9C-24CD-4C7E-865E-FE55F4AC12B3}" destId="{42B6273D-8E60-40EC-97B9-4A300407A2FC}" srcOrd="5" destOrd="0" parTransId="{C0356875-84C0-489A-B63B-BFF5B04A4851}" sibTransId="{277BE20E-C465-4576-BBB8-BBC7E0598DA2}"/>
    <dgm:cxn modelId="{9ACDF564-816E-4675-A274-E95A3594B607}" type="presOf" srcId="{109D06B3-3977-4BE9-ADC9-081F8DC6D437}" destId="{27DC3CCF-CB49-4639-B22A-9537C5637A0E}"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C99AA9FD-66BB-4C3A-B1FE-27809D718D18}" srcId="{1131737C-80FA-4CF1-AA8B-6A1C724BF69E}" destId="{875CCB48-619D-4867-B3B0-735934FFAED0}" srcOrd="3" destOrd="0" parTransId="{9F320CF8-8049-4A82-9464-5D499DA75396}" sibTransId="{146867E1-1533-437F-AC05-4495E4860F54}"/>
    <dgm:cxn modelId="{C2DBF334-B678-4954-A7D3-344DDE3C71C2}" type="presOf" srcId="{B533A736-F711-4644-8B46-DBB1DA87F081}" destId="{D30A6708-E747-4D6B-A834-05BEEE843CAD}" srcOrd="0" destOrd="1" presId="urn:microsoft.com/office/officeart/2008/layout/PictureStrips"/>
    <dgm:cxn modelId="{CC4CE637-04BD-46CA-B311-7E3B31FF8B50}" type="presOf" srcId="{08D90BD8-59F3-42C0-B7ED-91D225DA59B2}" destId="{4C82949F-ACB9-4CB0-8B82-11470D469081}" srcOrd="0" destOrd="3" presId="urn:microsoft.com/office/officeart/2008/layout/PictureStrips"/>
    <dgm:cxn modelId="{8D973C2A-0C5B-4D18-BA5A-1B40B2A8488A}" srcId="{42B6273D-8E60-40EC-97B9-4A300407A2FC}" destId="{57FA2017-16E7-4371-B6F3-063921792455}" srcOrd="2" destOrd="0" parTransId="{13D9A99F-A338-43C4-A762-34FF1D579BB6}" sibTransId="{B73F0BC8-D99D-4231-990A-B33043C7F39A}"/>
    <dgm:cxn modelId="{3D6D5FB9-FB28-4282-AC9F-5F33599BBC21}" type="presOf" srcId="{35993145-4752-47C2-8618-BD6153380560}" destId="{D30A6708-E747-4D6B-A834-05BEEE843CAD}" srcOrd="0" destOrd="4"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BCE46B0-DCD5-479D-83DE-51267D88B15B}" type="presOf" srcId="{8DF3DC07-F847-4865-B160-F3E66800BBBA}" destId="{7B899415-82AB-4523-934F-637CC30EA05B}" srcOrd="0" destOrd="1" presId="urn:microsoft.com/office/officeart/2008/layout/PictureStrips"/>
    <dgm:cxn modelId="{8611047D-5AC1-43A9-B2FA-CD9F21B835E7}" srcId="{2741AFDF-7DBB-4108-8A20-0357D5FBD3B8}" destId="{4225B320-F39C-4207-95C8-B65C38B1814F}" srcOrd="1" destOrd="0" parTransId="{85530262-753E-4FE4-94CF-73F58733DDDC}" sibTransId="{1DCAE974-C1C9-49E9-B172-41DF763E67C7}"/>
    <dgm:cxn modelId="{F5848163-99CF-486A-936B-EC492319CCB4}" srcId="{1131737C-80FA-4CF1-AA8B-6A1C724BF69E}" destId="{109D06B3-3977-4BE9-ADC9-081F8DC6D437}" srcOrd="0" destOrd="0" parTransId="{72C82EE9-39F0-43F3-A28B-2B26B0B2B3A5}" sibTransId="{59ED329F-B71E-4E20-9F80-8587F2DA075C}"/>
    <dgm:cxn modelId="{2750B932-4ABF-4D9B-85D6-2C7A74FEE48B}" type="presOf" srcId="{7C078AF5-D8F0-402F-9DA9-2A971D66855B}" destId="{46FDCE37-C8F8-444B-B0ED-0077A8879C03}" srcOrd="0" destOrd="2" presId="urn:microsoft.com/office/officeart/2008/layout/PictureStrips"/>
    <dgm:cxn modelId="{EDA3BAA3-78E7-4AC3-B4CC-2B7AE0E192DD}" srcId="{DB87FF95-AE72-426C-925E-B58F1E8198D3}" destId="{97D7B9B6-4F87-4F91-8576-B110C5EA65FB}" srcOrd="1" destOrd="0" parTransId="{CBC0217B-83F4-48AA-A3BE-4214B3D08EFB}" sibTransId="{71B2362F-2354-43F9-A730-341394E8FBD8}"/>
    <dgm:cxn modelId="{3B1C1A7F-1EDD-4E71-8699-9CB97501D176}" srcId="{DB87FF95-AE72-426C-925E-B58F1E8198D3}" destId="{3B9431ED-CB65-41D4-83A6-222D9BF57D98}" srcOrd="2" destOrd="0" parTransId="{FF78BD42-0557-4DDB-94B2-1771AC47334D}" sibTransId="{E73258BE-5846-4C39-B60D-ED584B483587}"/>
    <dgm:cxn modelId="{45176469-7A23-4DEE-B982-61522B0D8229}" type="presOf" srcId="{DB87FF95-AE72-426C-925E-B58F1E8198D3}" destId="{D30A6708-E747-4D6B-A834-05BEEE843CAD}" srcOrd="0" destOrd="0" presId="urn:microsoft.com/office/officeart/2008/layout/PictureStrips"/>
    <dgm:cxn modelId="{F9D97685-6A48-4479-ABE9-76055FF6F19E}" srcId="{BC25EFE1-2BFA-45D1-BED1-5AF39D46D79C}" destId="{8DF3DC07-F847-4865-B160-F3E66800BBBA}" srcOrd="0" destOrd="0" parTransId="{ACB8FC04-CA90-4402-95E7-810E7065D027}" sibTransId="{7416F495-C426-4358-866D-E60E07C557E6}"/>
    <dgm:cxn modelId="{A9BC6DB4-B69A-437E-A6AF-F5984B35FFB0}" type="presOf" srcId="{69F3BD5C-16E4-46C4-B15D-498063728332}" destId="{46FDCE37-C8F8-444B-B0ED-0077A8879C03}" srcOrd="0" destOrd="1"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44B3AECC-7DFE-48B2-AAB5-0D6B6607AC92}" type="presOf" srcId="{B2E3D999-58E9-4B84-9641-6B6BEF7E84B8}" destId="{4C82949F-ACB9-4CB0-8B82-11470D469081}" srcOrd="0" destOrd="1"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CA79B195-F39D-4D4D-95F4-7C922D34FE04}" type="presOf" srcId="{EA92E14B-2C43-4CA7-A5C3-09FCD15B3108}" destId="{4FB2F746-532C-4309-8B4E-F312973D9749}" srcOrd="0" destOrd="1" presId="urn:microsoft.com/office/officeart/2008/layout/PictureStrips"/>
    <dgm:cxn modelId="{2613B6FD-4498-4491-802A-357A131CA91B}" type="presOf" srcId="{D54E2821-54A6-4903-8A68-6091278AE9D7}" destId="{27DC3CCF-CB49-4639-B22A-9537C5637A0E}" srcOrd="0" destOrd="2"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84EBFF29-FAD6-400F-8598-D44739A98705}" srcId="{1131737C-80FA-4CF1-AA8B-6A1C724BF69E}" destId="{D81D5189-D361-4899-9CC5-98F26FBE19E2}" srcOrd="2" destOrd="0" parTransId="{5B512509-2AD2-4AAB-8203-59F6C19AA5C0}" sibTransId="{E91AAED1-56F2-4761-8BE9-B46AE5B2B8E3}"/>
    <dgm:cxn modelId="{8B44A243-AA30-4F8B-90AF-EB34D7C1B593}" type="presOf" srcId="{875CCB48-619D-4867-B3B0-735934FFAED0}" destId="{27DC3CCF-CB49-4639-B22A-9537C5637A0E}" srcOrd="0" destOrd="4" presId="urn:microsoft.com/office/officeart/2008/layout/PictureStrips"/>
    <dgm:cxn modelId="{B4E58144-AE1B-4619-AB56-650268641424}" srcId="{42B6273D-8E60-40EC-97B9-4A300407A2FC}" destId="{69F3BD5C-16E4-46C4-B15D-498063728332}" srcOrd="0" destOrd="0" parTransId="{40184917-81E4-4774-BD11-3D457781CDBC}" sibTransId="{94867AE4-D7DC-410D-85AC-6DE9FFF606DC}"/>
    <dgm:cxn modelId="{3A974CA0-0BB2-453B-A372-F7F63EE74FB5}" srcId="{D8F21E9C-24CD-4C7E-865E-FE55F4AC12B3}" destId="{DB87FF95-AE72-426C-925E-B58F1E8198D3}" srcOrd="1" destOrd="0" parTransId="{CE004886-1AB0-4519-A7DE-585B0C283BA0}" sibTransId="{17734E8F-C091-40EB-8542-65713367BC76}"/>
    <dgm:cxn modelId="{E3660CF3-02DC-4011-A690-0C939B9AEEE7}" type="presOf" srcId="{CD3EE110-E2F5-4745-AD39-09447C5F4D9B}" destId="{7B899415-82AB-4523-934F-637CC30EA05B}" srcOrd="0" destOrd="3" presId="urn:microsoft.com/office/officeart/2008/layout/PictureStrips"/>
    <dgm:cxn modelId="{4BEE30E3-7D6C-4E7D-B0A6-202653ADAE0E}" type="presOf" srcId="{90B84122-EC9A-4BC0-B502-22AF7A0867C6}" destId="{4FB2F746-532C-4309-8B4E-F312973D9749}" srcOrd="0" destOrd="3"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F6C4E585-C8D8-4F00-82B4-A5E60D3BC8CE}" type="presOf" srcId="{57FA2017-16E7-4371-B6F3-063921792455}" destId="{46FDCE37-C8F8-444B-B0ED-0077A8879C03}" srcOrd="0" destOrd="3"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D673CCE2-939A-441C-8634-D27BBD031C5A}" srcId="{2741AFDF-7DBB-4108-8A20-0357D5FBD3B8}" destId="{90B84122-EC9A-4BC0-B502-22AF7A0867C6}" srcOrd="2" destOrd="0" parTransId="{1B04EB68-4341-48E6-9127-86E65E501454}" sibTransId="{8DDF017D-410A-47E0-8D47-E83295F80FA3}"/>
    <dgm:cxn modelId="{D3A0F0D3-9335-4F10-A000-4DFEFCD6B7E0}" srcId="{DB87FF95-AE72-426C-925E-B58F1E8198D3}" destId="{35993145-4752-47C2-8618-BD6153380560}" srcOrd="3" destOrd="0" parTransId="{02687A52-C65B-4D87-8B72-0F259E35063E}" sibTransId="{48C0D0B7-CAC5-4AA4-957F-36DB4D0B1A37}"/>
    <dgm:cxn modelId="{68E27915-6EF7-4D91-A12D-3AF7F241FCFD}" srcId="{1131737C-80FA-4CF1-AA8B-6A1C724BF69E}" destId="{D54E2821-54A6-4903-8A68-6091278AE9D7}" srcOrd="1" destOrd="0" parTransId="{801018A8-46CD-4887-BD5A-35AFACB28FEA}" sibTransId="{939A749F-47DF-443A-A7C0-865C06F7C3C7}"/>
    <dgm:cxn modelId="{A4444EC3-E4B5-4E33-835D-D18675D35F3C}" srcId="{42B6273D-8E60-40EC-97B9-4A300407A2FC}" destId="{35D02632-5D17-439C-B553-A3B99AB71E7E}" srcOrd="3" destOrd="0" parTransId="{A11B318C-7025-4F19-8CC2-42ADED1B83F9}" sibTransId="{D733AB11-AE7A-45B0-BBBA-67905C086F48}"/>
    <dgm:cxn modelId="{3E461EFF-A7DB-4E6C-A513-1E3123E64BB4}" type="presOf" srcId="{97D7B9B6-4F87-4F91-8576-B110C5EA65FB}" destId="{D30A6708-E747-4D6B-A834-05BEEE843CAD}" srcOrd="0" destOrd="2"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3DC33378-4A11-4C1D-B7DA-EC038A3F5706}" type="presOf" srcId="{D8F21E9C-24CD-4C7E-865E-FE55F4AC12B3}" destId="{1E7C762B-66E6-4A0F-BF0D-E6FF34D3DBA5}" srcOrd="0" destOrd="0"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92FD5B5B-1504-4450-BB73-EC9DFB65BA8C}" srcId="{BC25EFE1-2BFA-45D1-BED1-5AF39D46D79C}" destId="{374A29B1-6E20-441A-B767-1E24B64479BE}" srcOrd="3" destOrd="0" parTransId="{0C35EDB6-9BA2-4C28-A3A5-9E9D5036C0B7}" sibTransId="{E12EBFD8-2152-489A-937D-7C49B638513C}"/>
    <dgm:cxn modelId="{747D3375-2E89-49DF-97B5-102860E794AF}" srcId="{D8F21E9C-24CD-4C7E-865E-FE55F4AC12B3}" destId="{A3B89C89-4B08-4EF5-A029-FC7E4822579A}" srcOrd="2" destOrd="0" parTransId="{59D1987A-2AD0-48A4-808D-6DB3A42C75CD}" sibTransId="{DE93F483-BCF9-4EED-B492-C3A2AD1CFD0B}"/>
    <dgm:cxn modelId="{0F128A66-19C5-43A4-A640-E2F5ADBBB797}" type="presOf" srcId="{374A29B1-6E20-441A-B767-1E24B64479BE}" destId="{7B899415-82AB-4523-934F-637CC30EA05B}" srcOrd="0" destOrd="4" presId="urn:microsoft.com/office/officeart/2008/layout/PictureStrips"/>
    <dgm:cxn modelId="{5849E4A7-E192-4408-8421-9D800A8DE796}" srcId="{DB87FF95-AE72-426C-925E-B58F1E8198D3}" destId="{B533A736-F711-4644-8B46-DBB1DA87F081}" srcOrd="0" destOrd="0" parTransId="{E592FA78-5ACD-4724-AA07-81E2303F206E}" sibTransId="{36E008AB-A384-4E05-A49A-C56DB9B0429E}"/>
    <dgm:cxn modelId="{F1448BA1-EDD0-4D18-8FF3-A7CE0400B996}" srcId="{BC25EFE1-2BFA-45D1-BED1-5AF39D46D79C}" destId="{CD3EE110-E2F5-4745-AD39-09447C5F4D9B}" srcOrd="2" destOrd="0" parTransId="{A4821708-CF66-4C34-8497-1E5E7D26ADB9}" sibTransId="{45EC0A6D-D5D8-4EB2-8E36-FC194E92A983}"/>
    <dgm:cxn modelId="{EC28EBB9-B1BC-419F-BA75-AC3A29E28212}" srcId="{D8F21E9C-24CD-4C7E-865E-FE55F4AC12B3}" destId="{BC25EFE1-2BFA-45D1-BED1-5AF39D46D79C}" srcOrd="0" destOrd="0" parTransId="{03C5B51A-EE90-4DC5-A2B3-6610E3AE4081}" sibTransId="{2452F0F7-CA91-4F59-A564-1BB9BDA5CBBE}"/>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B9A3D60-2ED6-498C-9816-F259FB6B41C1}" type="doc">
      <dgm:prSet loTypeId="urn:microsoft.com/office/officeart/2005/8/layout/chevron1" loCatId="process" qsTypeId="urn:microsoft.com/office/officeart/2005/8/quickstyle/3d1" qsCatId="3D" csTypeId="urn:microsoft.com/office/officeart/2005/8/colors/accent2_5" csCatId="accent2" phldr="1"/>
      <dgm:spPr/>
    </dgm:pt>
    <dgm:pt modelId="{151A6AA1-73D4-4F6D-896E-C00533388FE1}">
      <dgm:prSet phldrT="[Text]" custT="1"/>
      <dgm:spPr>
        <a:solidFill>
          <a:schemeClr val="accent4"/>
        </a:solidFill>
      </dgm:spPr>
      <dgm:t>
        <a:bodyPr/>
        <a:lstStyle/>
        <a:p>
          <a:r>
            <a:rPr lang="en-US" sz="1800" strike="sngStrike" dirty="0" err="1"/>
            <a:t>Agri</a:t>
          </a:r>
          <a:endParaRPr lang="en-US" sz="1800" strike="sngStrike" dirty="0"/>
        </a:p>
      </dgm:t>
    </dgm:pt>
    <dgm:pt modelId="{6D068932-ABE6-43E7-91F2-3436053632D2}" type="parTrans" cxnId="{01B788BB-6F8E-4760-91D5-8D177AB04D23}">
      <dgm:prSet/>
      <dgm:spPr/>
      <dgm:t>
        <a:bodyPr/>
        <a:lstStyle/>
        <a:p>
          <a:endParaRPr lang="en-US"/>
        </a:p>
      </dgm:t>
    </dgm:pt>
    <dgm:pt modelId="{F98C12B1-6028-47B4-9872-6DFB0F0EC944}" type="sibTrans" cxnId="{01B788BB-6F8E-4760-91D5-8D177AB04D23}">
      <dgm:prSet/>
      <dgm:spPr/>
      <dgm:t>
        <a:bodyPr/>
        <a:lstStyle/>
        <a:p>
          <a:endParaRPr lang="en-US"/>
        </a:p>
      </dgm:t>
    </dgm:pt>
    <dgm:pt modelId="{2A88AD93-2245-4001-9C87-813DE31553A9}">
      <dgm:prSet phldrT="[Text]" custT="1"/>
      <dgm:spPr>
        <a:solidFill>
          <a:schemeClr val="accent4"/>
        </a:solidFill>
      </dgm:spPr>
      <dgm:t>
        <a:bodyPr/>
        <a:lstStyle/>
        <a:p>
          <a:r>
            <a:rPr lang="en-US" sz="1800" strike="sngStrike" dirty="0" err="1"/>
            <a:t>Mfg</a:t>
          </a:r>
          <a:endParaRPr lang="en-US" sz="1800" strike="sngStrike" dirty="0"/>
        </a:p>
      </dgm:t>
    </dgm:pt>
    <dgm:pt modelId="{998E48DE-99DE-4113-92FC-4AD11A58890C}" type="parTrans" cxnId="{10C7FA0F-2F23-4DA5-8B05-D33787A99312}">
      <dgm:prSet/>
      <dgm:spPr/>
      <dgm:t>
        <a:bodyPr/>
        <a:lstStyle/>
        <a:p>
          <a:endParaRPr lang="en-US"/>
        </a:p>
      </dgm:t>
    </dgm:pt>
    <dgm:pt modelId="{24F0714E-334C-4557-A41D-A315AF19CA1B}" type="sibTrans" cxnId="{10C7FA0F-2F23-4DA5-8B05-D33787A99312}">
      <dgm:prSet/>
      <dgm:spPr/>
      <dgm:t>
        <a:bodyPr/>
        <a:lstStyle/>
        <a:p>
          <a:endParaRPr lang="en-US"/>
        </a:p>
      </dgm:t>
    </dgm:pt>
    <dgm:pt modelId="{92CEADF5-815D-40DF-8059-2BE7CEF8D302}">
      <dgm:prSet phldrT="[Text]" custT="1"/>
      <dgm:spPr>
        <a:solidFill>
          <a:schemeClr val="accent4"/>
        </a:solidFill>
      </dgm:spPr>
      <dgm:t>
        <a:bodyPr/>
        <a:lstStyle/>
        <a:p>
          <a:r>
            <a:rPr lang="en-US" sz="1800" strike="sngStrike" dirty="0" err="1"/>
            <a:t>MicroEcon</a:t>
          </a:r>
          <a:endParaRPr lang="en-US" sz="1800" strike="sngStrike" dirty="0"/>
        </a:p>
      </dgm:t>
    </dgm:pt>
    <dgm:pt modelId="{24447530-071D-4C26-B3D1-911CE94823C1}" type="parTrans" cxnId="{BE438598-6261-4296-854F-E50CE99E3A96}">
      <dgm:prSet/>
      <dgm:spPr/>
      <dgm:t>
        <a:bodyPr/>
        <a:lstStyle/>
        <a:p>
          <a:endParaRPr lang="en-US"/>
        </a:p>
      </dgm:t>
    </dgm:pt>
    <dgm:pt modelId="{D6FD5238-BE45-401A-B52E-C36CA0488B42}" type="sibTrans" cxnId="{BE438598-6261-4296-854F-E50CE99E3A96}">
      <dgm:prSet/>
      <dgm:spPr/>
      <dgm:t>
        <a:bodyPr/>
        <a:lstStyle/>
        <a:p>
          <a:endParaRPr lang="en-US"/>
        </a:p>
      </dgm:t>
    </dgm:pt>
    <dgm:pt modelId="{B7DF5955-404A-46E2-8F28-C707B16CB045}">
      <dgm:prSet phldrT="[Text]" custT="1"/>
      <dgm:spPr>
        <a:solidFill>
          <a:srgbClr val="4F8543"/>
        </a:solidFill>
      </dgm:spPr>
      <dgm:t>
        <a:bodyPr/>
        <a:lstStyle/>
        <a:p>
          <a:r>
            <a:rPr lang="en-US" sz="1800" strike="sngStrike" dirty="0"/>
            <a:t>GDP Inflation </a:t>
          </a:r>
        </a:p>
      </dgm:t>
    </dgm:pt>
    <dgm:pt modelId="{CA483CD3-2E3D-4234-A24E-AAEB0F148399}" type="parTrans" cxnId="{A28F3B2B-1BAC-4201-8CCA-0419E5D6CBA6}">
      <dgm:prSet/>
      <dgm:spPr/>
      <dgm:t>
        <a:bodyPr/>
        <a:lstStyle/>
        <a:p>
          <a:endParaRPr lang="en-US"/>
        </a:p>
      </dgm:t>
    </dgm:pt>
    <dgm:pt modelId="{CC5DC8FA-857A-486E-BDAD-905A21906D3D}" type="sibTrans" cxnId="{A28F3B2B-1BAC-4201-8CCA-0419E5D6CBA6}">
      <dgm:prSet/>
      <dgm:spPr/>
      <dgm:t>
        <a:bodyPr/>
        <a:lstStyle/>
        <a:p>
          <a:endParaRPr lang="en-US"/>
        </a:p>
      </dgm:t>
    </dgm:pt>
    <dgm:pt modelId="{F14196A7-A67B-4CC6-983C-A797DF20A576}" type="pres">
      <dgm:prSet presAssocID="{1B9A3D60-2ED6-498C-9816-F259FB6B41C1}" presName="Name0" presStyleCnt="0">
        <dgm:presLayoutVars>
          <dgm:dir/>
          <dgm:animLvl val="lvl"/>
          <dgm:resizeHandles val="exact"/>
        </dgm:presLayoutVars>
      </dgm:prSet>
      <dgm:spPr/>
    </dgm:pt>
    <dgm:pt modelId="{A74D9D87-07C2-4282-8BDA-A45EB1FCBD8B}" type="pres">
      <dgm:prSet presAssocID="{151A6AA1-73D4-4F6D-896E-C00533388FE1}" presName="parTxOnly" presStyleLbl="node1" presStyleIdx="0" presStyleCnt="4">
        <dgm:presLayoutVars>
          <dgm:chMax val="0"/>
          <dgm:chPref val="0"/>
          <dgm:bulletEnabled val="1"/>
        </dgm:presLayoutVars>
      </dgm:prSet>
      <dgm:spPr/>
    </dgm:pt>
    <dgm:pt modelId="{288E5FA8-645F-4865-BF98-2BAB872728C9}" type="pres">
      <dgm:prSet presAssocID="{F98C12B1-6028-47B4-9872-6DFB0F0EC944}" presName="parTxOnlySpace" presStyleCnt="0"/>
      <dgm:spPr/>
    </dgm:pt>
    <dgm:pt modelId="{DA7345AD-A385-4D3D-BB96-9198B1843C68}" type="pres">
      <dgm:prSet presAssocID="{2A88AD93-2245-4001-9C87-813DE31553A9}" presName="parTxOnly" presStyleLbl="node1" presStyleIdx="1" presStyleCnt="4">
        <dgm:presLayoutVars>
          <dgm:chMax val="0"/>
          <dgm:chPref val="0"/>
          <dgm:bulletEnabled val="1"/>
        </dgm:presLayoutVars>
      </dgm:prSet>
      <dgm:spPr/>
    </dgm:pt>
    <dgm:pt modelId="{0A97E58D-4279-4FC8-AEE7-FAD64237D7B0}" type="pres">
      <dgm:prSet presAssocID="{24F0714E-334C-4557-A41D-A315AF19CA1B}" presName="parTxOnlySpace" presStyleCnt="0"/>
      <dgm:spPr/>
    </dgm:pt>
    <dgm:pt modelId="{0FE0E8DB-E55B-4DC5-90DF-4EDFE559BAE6}" type="pres">
      <dgm:prSet presAssocID="{92CEADF5-815D-40DF-8059-2BE7CEF8D302}" presName="parTxOnly" presStyleLbl="node1" presStyleIdx="2" presStyleCnt="4">
        <dgm:presLayoutVars>
          <dgm:chMax val="0"/>
          <dgm:chPref val="0"/>
          <dgm:bulletEnabled val="1"/>
        </dgm:presLayoutVars>
      </dgm:prSet>
      <dgm:spPr/>
    </dgm:pt>
    <dgm:pt modelId="{AF232114-4406-4EF4-A193-2B42E4789699}" type="pres">
      <dgm:prSet presAssocID="{D6FD5238-BE45-401A-B52E-C36CA0488B42}" presName="parTxOnlySpace" presStyleCnt="0"/>
      <dgm:spPr/>
    </dgm:pt>
    <dgm:pt modelId="{AE7EF9A1-C1D2-454C-A190-AAF9A8EDADDE}" type="pres">
      <dgm:prSet presAssocID="{B7DF5955-404A-46E2-8F28-C707B16CB045}" presName="parTxOnly" presStyleLbl="node1" presStyleIdx="3" presStyleCnt="4">
        <dgm:presLayoutVars>
          <dgm:chMax val="0"/>
          <dgm:chPref val="0"/>
          <dgm:bulletEnabled val="1"/>
        </dgm:presLayoutVars>
      </dgm:prSet>
      <dgm:spPr/>
    </dgm:pt>
  </dgm:ptLst>
  <dgm:cxnLst>
    <dgm:cxn modelId="{10C7FA0F-2F23-4DA5-8B05-D33787A99312}" srcId="{1B9A3D60-2ED6-498C-9816-F259FB6B41C1}" destId="{2A88AD93-2245-4001-9C87-813DE31553A9}" srcOrd="1" destOrd="0" parTransId="{998E48DE-99DE-4113-92FC-4AD11A58890C}" sibTransId="{24F0714E-334C-4557-A41D-A315AF19CA1B}"/>
    <dgm:cxn modelId="{AD316571-E5DC-4248-B0F9-40F100D19285}" type="presOf" srcId="{151A6AA1-73D4-4F6D-896E-C00533388FE1}" destId="{A74D9D87-07C2-4282-8BDA-A45EB1FCBD8B}" srcOrd="0" destOrd="0" presId="urn:microsoft.com/office/officeart/2005/8/layout/chevron1"/>
    <dgm:cxn modelId="{BE438598-6261-4296-854F-E50CE99E3A96}" srcId="{1B9A3D60-2ED6-498C-9816-F259FB6B41C1}" destId="{92CEADF5-815D-40DF-8059-2BE7CEF8D302}" srcOrd="2" destOrd="0" parTransId="{24447530-071D-4C26-B3D1-911CE94823C1}" sibTransId="{D6FD5238-BE45-401A-B52E-C36CA0488B42}"/>
    <dgm:cxn modelId="{A28F3B2B-1BAC-4201-8CCA-0419E5D6CBA6}" srcId="{1B9A3D60-2ED6-498C-9816-F259FB6B41C1}" destId="{B7DF5955-404A-46E2-8F28-C707B16CB045}" srcOrd="3" destOrd="0" parTransId="{CA483CD3-2E3D-4234-A24E-AAEB0F148399}" sibTransId="{CC5DC8FA-857A-486E-BDAD-905A21906D3D}"/>
    <dgm:cxn modelId="{422548B9-DB25-461B-8AB8-F5D881D84ABE}" type="presOf" srcId="{B7DF5955-404A-46E2-8F28-C707B16CB045}" destId="{AE7EF9A1-C1D2-454C-A190-AAF9A8EDADDE}" srcOrd="0" destOrd="0" presId="urn:microsoft.com/office/officeart/2005/8/layout/chevron1"/>
    <dgm:cxn modelId="{01B788BB-6F8E-4760-91D5-8D177AB04D23}" srcId="{1B9A3D60-2ED6-498C-9816-F259FB6B41C1}" destId="{151A6AA1-73D4-4F6D-896E-C00533388FE1}" srcOrd="0" destOrd="0" parTransId="{6D068932-ABE6-43E7-91F2-3436053632D2}" sibTransId="{F98C12B1-6028-47B4-9872-6DFB0F0EC944}"/>
    <dgm:cxn modelId="{B2AA1809-2686-4E07-99F7-C40FBAF615ED}" type="presOf" srcId="{2A88AD93-2245-4001-9C87-813DE31553A9}" destId="{DA7345AD-A385-4D3D-BB96-9198B1843C68}" srcOrd="0" destOrd="0" presId="urn:microsoft.com/office/officeart/2005/8/layout/chevron1"/>
    <dgm:cxn modelId="{DE7BEE6F-E314-4AE9-BDFD-E5430364F805}" type="presOf" srcId="{92CEADF5-815D-40DF-8059-2BE7CEF8D302}" destId="{0FE0E8DB-E55B-4DC5-90DF-4EDFE559BAE6}" srcOrd="0" destOrd="0" presId="urn:microsoft.com/office/officeart/2005/8/layout/chevron1"/>
    <dgm:cxn modelId="{1F7D6FE7-32AA-4C95-A847-6FAD65C80A18}" type="presOf" srcId="{1B9A3D60-2ED6-498C-9816-F259FB6B41C1}" destId="{F14196A7-A67B-4CC6-983C-A797DF20A576}" srcOrd="0" destOrd="0" presId="urn:microsoft.com/office/officeart/2005/8/layout/chevron1"/>
    <dgm:cxn modelId="{46243337-1417-4C75-8EEE-9A363B0392DB}" type="presParOf" srcId="{F14196A7-A67B-4CC6-983C-A797DF20A576}" destId="{A74D9D87-07C2-4282-8BDA-A45EB1FCBD8B}" srcOrd="0" destOrd="0" presId="urn:microsoft.com/office/officeart/2005/8/layout/chevron1"/>
    <dgm:cxn modelId="{FE33C464-C53E-40AD-BED3-8ED2ED2F90CC}" type="presParOf" srcId="{F14196A7-A67B-4CC6-983C-A797DF20A576}" destId="{288E5FA8-645F-4865-BF98-2BAB872728C9}" srcOrd="1" destOrd="0" presId="urn:microsoft.com/office/officeart/2005/8/layout/chevron1"/>
    <dgm:cxn modelId="{AF5E1891-E2FB-45B0-8A9E-50EAE906C38F}" type="presParOf" srcId="{F14196A7-A67B-4CC6-983C-A797DF20A576}" destId="{DA7345AD-A385-4D3D-BB96-9198B1843C68}" srcOrd="2" destOrd="0" presId="urn:microsoft.com/office/officeart/2005/8/layout/chevron1"/>
    <dgm:cxn modelId="{9E78ED7B-266B-4C0B-9005-244BB8C1B2CA}" type="presParOf" srcId="{F14196A7-A67B-4CC6-983C-A797DF20A576}" destId="{0A97E58D-4279-4FC8-AEE7-FAD64237D7B0}" srcOrd="3" destOrd="0" presId="urn:microsoft.com/office/officeart/2005/8/layout/chevron1"/>
    <dgm:cxn modelId="{BE4C93E8-24F0-4416-9E23-F1180D019DA8}" type="presParOf" srcId="{F14196A7-A67B-4CC6-983C-A797DF20A576}" destId="{0FE0E8DB-E55B-4DC5-90DF-4EDFE559BAE6}" srcOrd="4" destOrd="0" presId="urn:microsoft.com/office/officeart/2005/8/layout/chevron1"/>
    <dgm:cxn modelId="{2C8BF5F4-21CA-4AD5-8B86-8CD9408DE8DA}" type="presParOf" srcId="{F14196A7-A67B-4CC6-983C-A797DF20A576}" destId="{AF232114-4406-4EF4-A193-2B42E4789699}" srcOrd="5" destOrd="0" presId="urn:microsoft.com/office/officeart/2005/8/layout/chevron1"/>
    <dgm:cxn modelId="{9E08F864-43C4-4ABE-9EF2-881E734E6851}" type="presParOf" srcId="{F14196A7-A67B-4CC6-983C-A797DF20A576}" destId="{AE7EF9A1-C1D2-454C-A190-AAF9A8EDADDE}" srcOrd="6"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B171A3B-5366-434B-9A67-38EDD8E0FC32}" type="doc">
      <dgm:prSet loTypeId="urn:microsoft.com/office/officeart/2008/layout/CaptionedPictures" loCatId="picture" qsTypeId="urn:microsoft.com/office/officeart/2005/8/quickstyle/simple1" qsCatId="simple" csTypeId="urn:microsoft.com/office/officeart/2005/8/colors/accent3_4" csCatId="accent3" phldr="1"/>
      <dgm:spPr/>
      <dgm:t>
        <a:bodyPr/>
        <a:lstStyle/>
        <a:p>
          <a:endParaRPr lang="en-US"/>
        </a:p>
      </dgm:t>
    </dgm:pt>
    <dgm:pt modelId="{062EB4A3-C0AA-499B-9D6E-F6B5F5601ECE}">
      <dgm:prSet phldrT="[Text]" custT="1"/>
      <dgm:spPr>
        <a:solidFill>
          <a:schemeClr val="accent1">
            <a:lumMod val="50000"/>
          </a:schemeClr>
        </a:solidFill>
        <a:ln>
          <a:solidFill>
            <a:srgbClr val="00B0F0"/>
          </a:solidFill>
        </a:ln>
      </dgm:spPr>
      <dgm:t>
        <a:bodyPr/>
        <a:lstStyle/>
        <a:p>
          <a:r>
            <a:rPr lang="en-US" sz="2400" dirty="0">
              <a:effectLst>
                <a:outerShdw blurRad="38100" dist="38100" dir="2700000" algn="tl">
                  <a:srgbClr val="000000">
                    <a:alpha val="43137"/>
                  </a:srgbClr>
                </a:outerShdw>
              </a:effectLst>
            </a:rPr>
            <a:t>Nuke Energy</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NSG, HELP-2016</a:t>
          </a:r>
        </a:p>
      </dgm:t>
    </dgm:pt>
    <dgm:pt modelId="{02C835B1-76CF-48E4-A233-4FDD0D034B64}" type="parTrans" cxnId="{ABDB0FFB-84E4-4F15-B064-229F88CA2698}">
      <dgm:prSet/>
      <dgm:spPr/>
      <dgm:t>
        <a:bodyPr/>
        <a:lstStyle/>
        <a:p>
          <a:endParaRPr lang="en-US"/>
        </a:p>
      </dgm:t>
    </dgm:pt>
    <dgm:pt modelId="{4ABE97DE-1006-4EC4-856C-E8B5ABDB90A6}" type="sibTrans" cxnId="{ABDB0FFB-84E4-4F15-B064-229F88CA2698}">
      <dgm:prSet/>
      <dgm:spPr/>
      <dgm:t>
        <a:bodyPr/>
        <a:lstStyle/>
        <a:p>
          <a:endParaRPr lang="en-US"/>
        </a:p>
      </dgm:t>
    </dgm:pt>
    <dgm:pt modelId="{8B7D397A-FD67-4141-B282-D139E45C8E55}">
      <dgm:prSet phldrT="[Text]" custT="1"/>
      <dgm:spPr>
        <a:solidFill>
          <a:schemeClr val="accent1">
            <a:lumMod val="50000"/>
          </a:schemeClr>
        </a:solidFill>
        <a:ln>
          <a:solidFill>
            <a:srgbClr val="00B0F0"/>
          </a:solidFill>
        </a:ln>
      </dgm:spPr>
      <dgm:t>
        <a:bodyPr/>
        <a:lstStyle/>
        <a:p>
          <a:r>
            <a:rPr lang="en-US" sz="2400" dirty="0">
              <a:effectLst>
                <a:outerShdw blurRad="38100" dist="38100" dir="2700000" algn="tl">
                  <a:srgbClr val="000000">
                    <a:alpha val="43137"/>
                  </a:srgbClr>
                </a:outerShdw>
              </a:effectLst>
            </a:rPr>
            <a:t>Postal, Telecom, </a:t>
          </a:r>
          <a:r>
            <a:rPr lang="en-US" sz="2400" dirty="0" err="1">
              <a:effectLst>
                <a:outerShdw blurRad="38100" dist="38100" dir="2700000" algn="tl">
                  <a:srgbClr val="000000">
                    <a:alpha val="43137"/>
                  </a:srgbClr>
                </a:outerShdw>
              </a:effectLst>
            </a:rPr>
            <a:t>Mass.Comm</a:t>
          </a:r>
          <a:r>
            <a:rPr lang="en-US" sz="2400" dirty="0">
              <a:effectLst>
                <a:outerShdw blurRad="38100" dist="38100" dir="2700000" algn="tl">
                  <a:srgbClr val="000000">
                    <a:alpha val="43137"/>
                  </a:srgbClr>
                </a:outerShdw>
              </a:effectLst>
            </a:rPr>
            <a:t> (YB)</a:t>
          </a:r>
        </a:p>
      </dgm:t>
    </dgm:pt>
    <dgm:pt modelId="{40DA5242-D7B2-454D-AB19-82E787F545B1}" type="parTrans" cxnId="{E2F4D3BF-4BDB-41AA-AB79-E14D1FA40584}">
      <dgm:prSet/>
      <dgm:spPr/>
      <dgm:t>
        <a:bodyPr/>
        <a:lstStyle/>
        <a:p>
          <a:endParaRPr lang="en-US"/>
        </a:p>
      </dgm:t>
    </dgm:pt>
    <dgm:pt modelId="{107863D2-F0F9-4258-AC6C-8D6E2752E7DB}" type="sibTrans" cxnId="{E2F4D3BF-4BDB-41AA-AB79-E14D1FA40584}">
      <dgm:prSet/>
      <dgm:spPr/>
      <dgm:t>
        <a:bodyPr/>
        <a:lstStyle/>
        <a:p>
          <a:endParaRPr lang="en-US"/>
        </a:p>
      </dgm:t>
    </dgm:pt>
    <dgm:pt modelId="{9C6023D1-166E-49D7-9399-ACB12EA964D5}">
      <dgm:prSet phldrT="[Text]" custT="1"/>
      <dgm:spPr>
        <a:solidFill>
          <a:schemeClr val="accent1">
            <a:lumMod val="50000"/>
          </a:schemeClr>
        </a:solidFill>
        <a:ln>
          <a:solidFill>
            <a:srgbClr val="00B0F0"/>
          </a:solidFill>
        </a:ln>
      </dgm:spPr>
      <dgm:t>
        <a:bodyPr/>
        <a:lstStyle/>
        <a:p>
          <a:r>
            <a:rPr lang="en-US" sz="2400" dirty="0" err="1">
              <a:effectLst>
                <a:outerShdw blurRad="38100" dist="38100" dir="2700000" algn="tl">
                  <a:srgbClr val="000000">
                    <a:alpha val="43137"/>
                  </a:srgbClr>
                </a:outerShdw>
              </a:effectLst>
            </a:rPr>
            <a:t>Kelkar</a:t>
          </a:r>
          <a:r>
            <a:rPr lang="en-US" sz="2400" dirty="0">
              <a:effectLst>
                <a:outerShdw blurRad="38100" dist="38100" dir="2700000" algn="tl">
                  <a:srgbClr val="000000">
                    <a:alpha val="43137"/>
                  </a:srgbClr>
                </a:outerShdw>
              </a:effectLst>
            </a:rPr>
            <a:t>-PPP</a:t>
          </a:r>
        </a:p>
      </dgm:t>
    </dgm:pt>
    <dgm:pt modelId="{F67448A1-7CE2-4D6A-AE3A-5F2E851A413C}" type="parTrans" cxnId="{B84259AE-1D86-41E1-B018-BA27F1718DCF}">
      <dgm:prSet/>
      <dgm:spPr/>
      <dgm:t>
        <a:bodyPr/>
        <a:lstStyle/>
        <a:p>
          <a:endParaRPr lang="en-US"/>
        </a:p>
      </dgm:t>
    </dgm:pt>
    <dgm:pt modelId="{216F68CD-6FAA-4178-B9BC-BE0722CEBB89}" type="sibTrans" cxnId="{B84259AE-1D86-41E1-B018-BA27F1718DCF}">
      <dgm:prSet/>
      <dgm:spPr/>
      <dgm:t>
        <a:bodyPr/>
        <a:lstStyle/>
        <a:p>
          <a:endParaRPr lang="en-US"/>
        </a:p>
      </dgm:t>
    </dgm:pt>
    <dgm:pt modelId="{DC819E62-5DC5-4BD1-A699-6CFE006798F8}">
      <dgm:prSet phldrT="[Text]" custT="1"/>
      <dgm:spPr>
        <a:solidFill>
          <a:schemeClr val="accent1">
            <a:lumMod val="50000"/>
          </a:schemeClr>
        </a:solidFill>
        <a:ln>
          <a:solidFill>
            <a:srgbClr val="00B0F0"/>
          </a:solidFill>
        </a:ln>
      </dgm:spPr>
      <dgm:t>
        <a:bodyPr/>
        <a:lstStyle/>
        <a:p>
          <a:r>
            <a:rPr lang="en-US" sz="2400" dirty="0">
              <a:effectLst>
                <a:outerShdw blurRad="38100" dist="38100" dir="2700000" algn="tl">
                  <a:srgbClr val="000000">
                    <a:alpha val="43137"/>
                  </a:srgbClr>
                </a:outerShdw>
              </a:effectLst>
            </a:rPr>
            <a:t>Rail Budget</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CAP-2016</a:t>
          </a:r>
        </a:p>
      </dgm:t>
    </dgm:pt>
    <dgm:pt modelId="{0C512F4A-6D4C-4F52-A0A6-BED7C1570489}" type="parTrans" cxnId="{E1774C5F-27AF-4918-A410-FB31015A7AEA}">
      <dgm:prSet/>
      <dgm:spPr/>
      <dgm:t>
        <a:bodyPr/>
        <a:lstStyle/>
        <a:p>
          <a:endParaRPr lang="en-US"/>
        </a:p>
      </dgm:t>
    </dgm:pt>
    <dgm:pt modelId="{8F07CF16-92B1-4348-99E7-36468A6C8794}" type="sibTrans" cxnId="{E1774C5F-27AF-4918-A410-FB31015A7AEA}">
      <dgm:prSet/>
      <dgm:spPr/>
      <dgm:t>
        <a:bodyPr/>
        <a:lstStyle/>
        <a:p>
          <a:endParaRPr lang="en-US"/>
        </a:p>
      </dgm:t>
    </dgm:pt>
    <dgm:pt modelId="{95CA7B65-CA53-4DE7-BDB7-E6B80C56899C}">
      <dgm:prSet phldrT="[Text]" custT="1"/>
      <dgm:spPr>
        <a:solidFill>
          <a:schemeClr val="accent1">
            <a:lumMod val="50000"/>
          </a:schemeClr>
        </a:solidFill>
        <a:ln>
          <a:solidFill>
            <a:srgbClr val="00B0F0"/>
          </a:solidFill>
        </a:ln>
      </dgm:spPr>
      <dgm:t>
        <a:bodyPr/>
        <a:lstStyle/>
        <a:p>
          <a:r>
            <a:rPr lang="en-US" sz="2400" dirty="0">
              <a:effectLst>
                <a:outerShdw blurRad="38100" dist="38100" dir="2700000" algn="tl">
                  <a:srgbClr val="000000">
                    <a:alpha val="43137"/>
                  </a:srgbClr>
                </a:outerShdw>
              </a:effectLst>
            </a:rPr>
            <a:t>Urban Infra-Bills.</a:t>
          </a:r>
        </a:p>
      </dgm:t>
    </dgm:pt>
    <dgm:pt modelId="{7446EFCE-9D52-4534-97D0-0F41CE77B751}" type="parTrans" cxnId="{A6D1CA33-B1DF-4DBA-88F9-82C2776CB932}">
      <dgm:prSet/>
      <dgm:spPr/>
      <dgm:t>
        <a:bodyPr/>
        <a:lstStyle/>
        <a:p>
          <a:endParaRPr lang="en-US"/>
        </a:p>
      </dgm:t>
    </dgm:pt>
    <dgm:pt modelId="{240B65FD-EA83-43BC-8605-74A74C4219F0}" type="sibTrans" cxnId="{A6D1CA33-B1DF-4DBA-88F9-82C2776CB932}">
      <dgm:prSet/>
      <dgm:spPr/>
      <dgm:t>
        <a:bodyPr/>
        <a:lstStyle/>
        <a:p>
          <a:endParaRPr lang="en-US"/>
        </a:p>
      </dgm:t>
    </dgm:pt>
    <dgm:pt modelId="{344CC777-F36D-44F0-A85B-32AEF347895C}">
      <dgm:prSet phldrT="[Text]" custT="1"/>
      <dgm:spPr>
        <a:solidFill>
          <a:schemeClr val="accent1">
            <a:lumMod val="50000"/>
          </a:schemeClr>
        </a:solidFill>
        <a:ln>
          <a:solidFill>
            <a:srgbClr val="00B0F0"/>
          </a:solidFill>
        </a:ln>
      </dgm:spPr>
      <dgm:t>
        <a:bodyPr/>
        <a:lstStyle/>
        <a:p>
          <a:r>
            <a:rPr lang="en-US" sz="2400" dirty="0">
              <a:effectLst>
                <a:outerShdw blurRad="38100" dist="38100" dir="2700000" algn="tl">
                  <a:srgbClr val="000000">
                    <a:alpha val="43137"/>
                  </a:srgbClr>
                </a:outerShdw>
              </a:effectLst>
            </a:rPr>
            <a:t>Paris Summit</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Clean Energy</a:t>
          </a:r>
        </a:p>
      </dgm:t>
    </dgm:pt>
    <dgm:pt modelId="{259E79B3-48B1-4E49-B404-93D9CEBCB896}" type="parTrans" cxnId="{2D538910-85EA-4B4D-AE3D-EC0D3BC7243F}">
      <dgm:prSet/>
      <dgm:spPr/>
      <dgm:t>
        <a:bodyPr/>
        <a:lstStyle/>
        <a:p>
          <a:endParaRPr lang="en-US"/>
        </a:p>
      </dgm:t>
    </dgm:pt>
    <dgm:pt modelId="{9527611E-F8F1-4E4A-BE8E-2917F1CF1B2E}" type="sibTrans" cxnId="{2D538910-85EA-4B4D-AE3D-EC0D3BC7243F}">
      <dgm:prSet/>
      <dgm:spPr/>
      <dgm:t>
        <a:bodyPr/>
        <a:lstStyle/>
        <a:p>
          <a:endParaRPr lang="en-US"/>
        </a:p>
      </dgm:t>
    </dgm:pt>
    <dgm:pt modelId="{0172249E-81B0-43FD-BCDF-F0C00A02A139}" type="pres">
      <dgm:prSet presAssocID="{0B171A3B-5366-434B-9A67-38EDD8E0FC32}" presName="Name0" presStyleCnt="0">
        <dgm:presLayoutVars>
          <dgm:chMax/>
          <dgm:chPref/>
          <dgm:dir/>
        </dgm:presLayoutVars>
      </dgm:prSet>
      <dgm:spPr/>
    </dgm:pt>
    <dgm:pt modelId="{D10080ED-8201-4D6B-9CD1-2451AC7AE7B6}" type="pres">
      <dgm:prSet presAssocID="{344CC777-F36D-44F0-A85B-32AEF347895C}" presName="composite" presStyleCnt="0">
        <dgm:presLayoutVars>
          <dgm:chMax val="1"/>
          <dgm:chPref val="1"/>
        </dgm:presLayoutVars>
      </dgm:prSet>
      <dgm:spPr/>
    </dgm:pt>
    <dgm:pt modelId="{7E35ED55-E0F5-43D6-A768-3E69388D6748}" type="pres">
      <dgm:prSet presAssocID="{344CC777-F36D-44F0-A85B-32AEF347895C}" presName="Accent" presStyleLbl="trAlignAcc1" presStyleIdx="0" presStyleCnt="6">
        <dgm:presLayoutVars>
          <dgm:chMax val="0"/>
          <dgm:chPref val="0"/>
        </dgm:presLayoutVars>
      </dgm:prSet>
      <dgm:spPr/>
    </dgm:pt>
    <dgm:pt modelId="{0C38846C-1E35-49C0-B7B7-6E3307245743}" type="pres">
      <dgm:prSet presAssocID="{344CC777-F36D-44F0-A85B-32AEF347895C}" presName="Image" presStyleLbl="alignImgPlace1" presStyleIdx="0" presStyleCnt="6">
        <dgm:presLayoutVars>
          <dgm:chMax val="0"/>
          <dgm:chPref val="0"/>
        </dgm:presLayoutVars>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E1F49BA5-B896-465D-A76B-E257B55F6DC9}" type="pres">
      <dgm:prSet presAssocID="{344CC777-F36D-44F0-A85B-32AEF347895C}" presName="ChildComposite" presStyleCnt="0"/>
      <dgm:spPr/>
    </dgm:pt>
    <dgm:pt modelId="{C203414D-E8ED-4CD3-99F2-05A2434DD25F}" type="pres">
      <dgm:prSet presAssocID="{344CC777-F36D-44F0-A85B-32AEF347895C}" presName="Child" presStyleLbl="node1" presStyleIdx="0" presStyleCnt="0">
        <dgm:presLayoutVars>
          <dgm:chMax val="0"/>
          <dgm:chPref val="0"/>
          <dgm:bulletEnabled val="1"/>
        </dgm:presLayoutVars>
      </dgm:prSet>
      <dgm:spPr/>
    </dgm:pt>
    <dgm:pt modelId="{FF610D15-8EA0-4E76-816A-FDBDD48A624C}" type="pres">
      <dgm:prSet presAssocID="{344CC777-F36D-44F0-A85B-32AEF347895C}" presName="Parent" presStyleLbl="revTx" presStyleIdx="0" presStyleCnt="6">
        <dgm:presLayoutVars>
          <dgm:chMax val="1"/>
          <dgm:chPref val="0"/>
          <dgm:bulletEnabled val="1"/>
        </dgm:presLayoutVars>
      </dgm:prSet>
      <dgm:spPr>
        <a:prstGeom prst="flowChartDocument">
          <a:avLst/>
        </a:prstGeom>
      </dgm:spPr>
    </dgm:pt>
    <dgm:pt modelId="{E94F3C81-8B04-492F-87DD-2753195A1AA2}" type="pres">
      <dgm:prSet presAssocID="{9527611E-F8F1-4E4A-BE8E-2917F1CF1B2E}" presName="sibTrans" presStyleCnt="0"/>
      <dgm:spPr/>
    </dgm:pt>
    <dgm:pt modelId="{909F109F-8BF2-4E55-96A8-7F19C9F6BDEF}" type="pres">
      <dgm:prSet presAssocID="{062EB4A3-C0AA-499B-9D6E-F6B5F5601ECE}" presName="composite" presStyleCnt="0">
        <dgm:presLayoutVars>
          <dgm:chMax val="1"/>
          <dgm:chPref val="1"/>
        </dgm:presLayoutVars>
      </dgm:prSet>
      <dgm:spPr/>
    </dgm:pt>
    <dgm:pt modelId="{2E7B5109-2481-4603-948A-8D10CD09A6D7}" type="pres">
      <dgm:prSet presAssocID="{062EB4A3-C0AA-499B-9D6E-F6B5F5601ECE}" presName="Accent" presStyleLbl="trAlignAcc1" presStyleIdx="1" presStyleCnt="6">
        <dgm:presLayoutVars>
          <dgm:chMax val="0"/>
          <dgm:chPref val="0"/>
        </dgm:presLayoutVars>
      </dgm:prSet>
      <dgm:spPr/>
    </dgm:pt>
    <dgm:pt modelId="{FF48285C-ED4D-40DD-9C4E-3881BD3DDA8B}" type="pres">
      <dgm:prSet presAssocID="{062EB4A3-C0AA-499B-9D6E-F6B5F5601ECE}" presName="Image" presStyleLbl="alignImgPlace1" presStyleIdx="1" presStyleCnt="6">
        <dgm:presLayoutVars>
          <dgm:chMax val="0"/>
          <dgm:chPref val="0"/>
        </dgm:presLayoutVars>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4E29E5BC-E18D-41FC-8C3B-C4FF3D6E3183}" type="pres">
      <dgm:prSet presAssocID="{062EB4A3-C0AA-499B-9D6E-F6B5F5601ECE}" presName="ChildComposite" presStyleCnt="0"/>
      <dgm:spPr/>
    </dgm:pt>
    <dgm:pt modelId="{8F692B3E-F5B8-4D0A-9A33-A8CA300BA5D4}" type="pres">
      <dgm:prSet presAssocID="{062EB4A3-C0AA-499B-9D6E-F6B5F5601ECE}" presName="Child" presStyleLbl="node1" presStyleIdx="0" presStyleCnt="0">
        <dgm:presLayoutVars>
          <dgm:chMax val="0"/>
          <dgm:chPref val="0"/>
          <dgm:bulletEnabled val="1"/>
        </dgm:presLayoutVars>
      </dgm:prSet>
      <dgm:spPr/>
    </dgm:pt>
    <dgm:pt modelId="{E9F06033-D4D0-4DD1-B330-22B2A187D06A}" type="pres">
      <dgm:prSet presAssocID="{062EB4A3-C0AA-499B-9D6E-F6B5F5601ECE}" presName="Parent" presStyleLbl="revTx" presStyleIdx="1" presStyleCnt="6">
        <dgm:presLayoutVars>
          <dgm:chMax val="1"/>
          <dgm:chPref val="0"/>
          <dgm:bulletEnabled val="1"/>
        </dgm:presLayoutVars>
      </dgm:prSet>
      <dgm:spPr>
        <a:prstGeom prst="flowChartDocument">
          <a:avLst/>
        </a:prstGeom>
      </dgm:spPr>
    </dgm:pt>
    <dgm:pt modelId="{B8412269-A754-45BF-969B-9277D783B102}" type="pres">
      <dgm:prSet presAssocID="{4ABE97DE-1006-4EC4-856C-E8B5ABDB90A6}" presName="sibTrans" presStyleCnt="0"/>
      <dgm:spPr/>
    </dgm:pt>
    <dgm:pt modelId="{29481A17-E88D-45DA-A409-833FE8826372}" type="pres">
      <dgm:prSet presAssocID="{8B7D397A-FD67-4141-B282-D139E45C8E55}" presName="composite" presStyleCnt="0">
        <dgm:presLayoutVars>
          <dgm:chMax val="1"/>
          <dgm:chPref val="1"/>
        </dgm:presLayoutVars>
      </dgm:prSet>
      <dgm:spPr/>
    </dgm:pt>
    <dgm:pt modelId="{85A8A44B-960A-45A0-8A21-452A3B4D2B9B}" type="pres">
      <dgm:prSet presAssocID="{8B7D397A-FD67-4141-B282-D139E45C8E55}" presName="Accent" presStyleLbl="trAlignAcc1" presStyleIdx="2" presStyleCnt="6">
        <dgm:presLayoutVars>
          <dgm:chMax val="0"/>
          <dgm:chPref val="0"/>
        </dgm:presLayoutVars>
      </dgm:prSet>
      <dgm:spPr/>
    </dgm:pt>
    <dgm:pt modelId="{E69D0BD5-9C7A-46EE-B536-09AA07E1DA5D}" type="pres">
      <dgm:prSet presAssocID="{8B7D397A-FD67-4141-B282-D139E45C8E55}" presName="Image" presStyleLbl="alignImgPlace1" presStyleIdx="2" presStyleCnt="6" custScaleX="81840">
        <dgm:presLayoutVars>
          <dgm:chMax val="0"/>
          <dgm:chPref val="0"/>
        </dgm:presLayoutVars>
      </dgm:prSet>
      <dgm:spPr>
        <a:blipFill rotWithShape="1">
          <a:blip xmlns:r="http://schemas.openxmlformats.org/officeDocument/2006/relationships" r:embed="rId3"/>
          <a:stretch>
            <a:fillRect/>
          </a:stretch>
        </a:blipFill>
      </dgm:spPr>
    </dgm:pt>
    <dgm:pt modelId="{78304E63-B2A0-4F9C-88AC-C694A22DDC98}" type="pres">
      <dgm:prSet presAssocID="{8B7D397A-FD67-4141-B282-D139E45C8E55}" presName="ChildComposite" presStyleCnt="0"/>
      <dgm:spPr/>
    </dgm:pt>
    <dgm:pt modelId="{26507C7C-EDCC-423B-865F-7CA363645C7B}" type="pres">
      <dgm:prSet presAssocID="{8B7D397A-FD67-4141-B282-D139E45C8E55}" presName="Child" presStyleLbl="node1" presStyleIdx="0" presStyleCnt="0">
        <dgm:presLayoutVars>
          <dgm:chMax val="0"/>
          <dgm:chPref val="0"/>
          <dgm:bulletEnabled val="1"/>
        </dgm:presLayoutVars>
      </dgm:prSet>
      <dgm:spPr/>
    </dgm:pt>
    <dgm:pt modelId="{18672A40-BC94-4204-9833-5A1904CD9211}" type="pres">
      <dgm:prSet presAssocID="{8B7D397A-FD67-4141-B282-D139E45C8E55}" presName="Parent" presStyleLbl="revTx" presStyleIdx="2" presStyleCnt="6">
        <dgm:presLayoutVars>
          <dgm:chMax val="1"/>
          <dgm:chPref val="0"/>
          <dgm:bulletEnabled val="1"/>
        </dgm:presLayoutVars>
      </dgm:prSet>
      <dgm:spPr>
        <a:prstGeom prst="flowChartDocument">
          <a:avLst/>
        </a:prstGeom>
      </dgm:spPr>
    </dgm:pt>
    <dgm:pt modelId="{79FFD7F2-B9E4-42E6-B366-D8836B07A2AE}" type="pres">
      <dgm:prSet presAssocID="{107863D2-F0F9-4258-AC6C-8D6E2752E7DB}" presName="sibTrans" presStyleCnt="0"/>
      <dgm:spPr/>
    </dgm:pt>
    <dgm:pt modelId="{775E8100-932F-4CA7-9CA3-78AFA4761291}" type="pres">
      <dgm:prSet presAssocID="{9C6023D1-166E-49D7-9399-ACB12EA964D5}" presName="composite" presStyleCnt="0">
        <dgm:presLayoutVars>
          <dgm:chMax val="1"/>
          <dgm:chPref val="1"/>
        </dgm:presLayoutVars>
      </dgm:prSet>
      <dgm:spPr/>
    </dgm:pt>
    <dgm:pt modelId="{C88354D3-C700-46EF-BEA1-9125D0EE4C18}" type="pres">
      <dgm:prSet presAssocID="{9C6023D1-166E-49D7-9399-ACB12EA964D5}" presName="Accent" presStyleLbl="trAlignAcc1" presStyleIdx="3" presStyleCnt="6">
        <dgm:presLayoutVars>
          <dgm:chMax val="0"/>
          <dgm:chPref val="0"/>
        </dgm:presLayoutVars>
      </dgm:prSet>
      <dgm:spPr/>
    </dgm:pt>
    <dgm:pt modelId="{220273A2-5AB8-4B1E-BB7F-71EFE1FB23A0}" type="pres">
      <dgm:prSet presAssocID="{9C6023D1-166E-49D7-9399-ACB12EA964D5}" presName="Image" presStyleLbl="alignImgPlace1" presStyleIdx="3" presStyleCnt="6">
        <dgm:presLayoutVars>
          <dgm:chMax val="0"/>
          <dgm:chPref val="0"/>
        </dgm:presLayoutVars>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31151E22-0AA9-4A78-AC44-E74EA8440048}" type="pres">
      <dgm:prSet presAssocID="{9C6023D1-166E-49D7-9399-ACB12EA964D5}" presName="ChildComposite" presStyleCnt="0"/>
      <dgm:spPr/>
    </dgm:pt>
    <dgm:pt modelId="{42F50D93-990A-48BF-80D8-3A8F01CAA0A0}" type="pres">
      <dgm:prSet presAssocID="{9C6023D1-166E-49D7-9399-ACB12EA964D5}" presName="Child" presStyleLbl="node1" presStyleIdx="0" presStyleCnt="0">
        <dgm:presLayoutVars>
          <dgm:chMax val="0"/>
          <dgm:chPref val="0"/>
          <dgm:bulletEnabled val="1"/>
        </dgm:presLayoutVars>
      </dgm:prSet>
      <dgm:spPr/>
    </dgm:pt>
    <dgm:pt modelId="{E254B7C7-A162-450A-9777-22342F293F19}" type="pres">
      <dgm:prSet presAssocID="{9C6023D1-166E-49D7-9399-ACB12EA964D5}" presName="Parent" presStyleLbl="revTx" presStyleIdx="3" presStyleCnt="6">
        <dgm:presLayoutVars>
          <dgm:chMax val="1"/>
          <dgm:chPref val="0"/>
          <dgm:bulletEnabled val="1"/>
        </dgm:presLayoutVars>
      </dgm:prSet>
      <dgm:spPr>
        <a:prstGeom prst="flowChartDocument">
          <a:avLst/>
        </a:prstGeom>
      </dgm:spPr>
    </dgm:pt>
    <dgm:pt modelId="{56668D27-9E19-4B47-8370-65FB03A85DE8}" type="pres">
      <dgm:prSet presAssocID="{216F68CD-6FAA-4178-B9BC-BE0722CEBB89}" presName="sibTrans" presStyleCnt="0"/>
      <dgm:spPr/>
    </dgm:pt>
    <dgm:pt modelId="{47B13ED4-69B0-41C6-9108-CAA88106501C}" type="pres">
      <dgm:prSet presAssocID="{DC819E62-5DC5-4BD1-A699-6CFE006798F8}" presName="composite" presStyleCnt="0">
        <dgm:presLayoutVars>
          <dgm:chMax val="1"/>
          <dgm:chPref val="1"/>
        </dgm:presLayoutVars>
      </dgm:prSet>
      <dgm:spPr/>
    </dgm:pt>
    <dgm:pt modelId="{1CB2EB21-DDE4-47D7-A21F-C6601F7C5D06}" type="pres">
      <dgm:prSet presAssocID="{DC819E62-5DC5-4BD1-A699-6CFE006798F8}" presName="Accent" presStyleLbl="trAlignAcc1" presStyleIdx="4" presStyleCnt="6">
        <dgm:presLayoutVars>
          <dgm:chMax val="0"/>
          <dgm:chPref val="0"/>
        </dgm:presLayoutVars>
      </dgm:prSet>
      <dgm:spPr/>
    </dgm:pt>
    <dgm:pt modelId="{9503DA19-754C-4FD9-99F7-571B4CF2F6CD}" type="pres">
      <dgm:prSet presAssocID="{DC819E62-5DC5-4BD1-A699-6CFE006798F8}" presName="Image" presStyleLbl="alignImgPlace1" presStyleIdx="4" presStyleCnt="6" custScaleY="83013">
        <dgm:presLayoutVars>
          <dgm:chMax val="0"/>
          <dgm:chPref val="0"/>
        </dgm:presLayoutVars>
      </dgm:prSet>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A2949747-B39C-4D59-AE6B-FFB030764368}" type="pres">
      <dgm:prSet presAssocID="{DC819E62-5DC5-4BD1-A699-6CFE006798F8}" presName="ChildComposite" presStyleCnt="0"/>
      <dgm:spPr/>
    </dgm:pt>
    <dgm:pt modelId="{3341173D-BEB0-40E1-8D99-630CC7E427CB}" type="pres">
      <dgm:prSet presAssocID="{DC819E62-5DC5-4BD1-A699-6CFE006798F8}" presName="Child" presStyleLbl="node1" presStyleIdx="0" presStyleCnt="0">
        <dgm:presLayoutVars>
          <dgm:chMax val="0"/>
          <dgm:chPref val="0"/>
          <dgm:bulletEnabled val="1"/>
        </dgm:presLayoutVars>
      </dgm:prSet>
      <dgm:spPr/>
    </dgm:pt>
    <dgm:pt modelId="{1706B5BF-36C1-46B2-8DA3-16E5A6847E13}" type="pres">
      <dgm:prSet presAssocID="{DC819E62-5DC5-4BD1-A699-6CFE006798F8}" presName="Parent" presStyleLbl="revTx" presStyleIdx="4" presStyleCnt="6">
        <dgm:presLayoutVars>
          <dgm:chMax val="1"/>
          <dgm:chPref val="0"/>
          <dgm:bulletEnabled val="1"/>
        </dgm:presLayoutVars>
      </dgm:prSet>
      <dgm:spPr>
        <a:prstGeom prst="flowChartDocument">
          <a:avLst/>
        </a:prstGeom>
      </dgm:spPr>
    </dgm:pt>
    <dgm:pt modelId="{F3DEAE43-1F51-4F5C-B172-D4C56DDBF8B5}" type="pres">
      <dgm:prSet presAssocID="{8F07CF16-92B1-4348-99E7-36468A6C8794}" presName="sibTrans" presStyleCnt="0"/>
      <dgm:spPr/>
    </dgm:pt>
    <dgm:pt modelId="{1E47D9BA-DDBC-4AD8-9C03-437E49966FA6}" type="pres">
      <dgm:prSet presAssocID="{95CA7B65-CA53-4DE7-BDB7-E6B80C56899C}" presName="composite" presStyleCnt="0">
        <dgm:presLayoutVars>
          <dgm:chMax val="1"/>
          <dgm:chPref val="1"/>
        </dgm:presLayoutVars>
      </dgm:prSet>
      <dgm:spPr/>
    </dgm:pt>
    <dgm:pt modelId="{31228A63-B5F6-446F-B11C-66D69E6EC22C}" type="pres">
      <dgm:prSet presAssocID="{95CA7B65-CA53-4DE7-BDB7-E6B80C56899C}" presName="Accent" presStyleLbl="trAlignAcc1" presStyleIdx="5" presStyleCnt="6">
        <dgm:presLayoutVars>
          <dgm:chMax val="0"/>
          <dgm:chPref val="0"/>
        </dgm:presLayoutVars>
      </dgm:prSet>
      <dgm:spPr/>
    </dgm:pt>
    <dgm:pt modelId="{E8EECBD0-D5A2-44F7-8BA8-F54D8DC51238}" type="pres">
      <dgm:prSet presAssocID="{95CA7B65-CA53-4DE7-BDB7-E6B80C56899C}" presName="Image" presStyleLbl="alignImgPlace1" presStyleIdx="5" presStyleCnt="6">
        <dgm:presLayoutVars>
          <dgm:chMax val="0"/>
          <dgm:chPref val="0"/>
        </dgm:presLayoutVars>
      </dgm:prSet>
      <dgm:spPr>
        <a:blipFill rotWithShape="1">
          <a:blip xmlns:r="http://schemas.openxmlformats.org/officeDocument/2006/relationships" r:embed="rId6"/>
          <a:stretch>
            <a:fillRect/>
          </a:stretch>
        </a:blipFill>
      </dgm:spPr>
    </dgm:pt>
    <dgm:pt modelId="{8FE3CE7C-CE72-42C4-89C3-9A7E5893415A}" type="pres">
      <dgm:prSet presAssocID="{95CA7B65-CA53-4DE7-BDB7-E6B80C56899C}" presName="ChildComposite" presStyleCnt="0"/>
      <dgm:spPr/>
    </dgm:pt>
    <dgm:pt modelId="{12F3C799-2C1F-48C4-A21C-6277C5FC203D}" type="pres">
      <dgm:prSet presAssocID="{95CA7B65-CA53-4DE7-BDB7-E6B80C56899C}" presName="Child" presStyleLbl="node1" presStyleIdx="0" presStyleCnt="0">
        <dgm:presLayoutVars>
          <dgm:chMax val="0"/>
          <dgm:chPref val="0"/>
          <dgm:bulletEnabled val="1"/>
        </dgm:presLayoutVars>
      </dgm:prSet>
      <dgm:spPr/>
    </dgm:pt>
    <dgm:pt modelId="{E305F629-0823-47EC-AFBE-99613EB55972}" type="pres">
      <dgm:prSet presAssocID="{95CA7B65-CA53-4DE7-BDB7-E6B80C56899C}" presName="Parent" presStyleLbl="revTx" presStyleIdx="5" presStyleCnt="6">
        <dgm:presLayoutVars>
          <dgm:chMax val="1"/>
          <dgm:chPref val="0"/>
          <dgm:bulletEnabled val="1"/>
        </dgm:presLayoutVars>
      </dgm:prSet>
      <dgm:spPr>
        <a:prstGeom prst="flowChartDocument">
          <a:avLst/>
        </a:prstGeom>
      </dgm:spPr>
    </dgm:pt>
  </dgm:ptLst>
  <dgm:cxnLst>
    <dgm:cxn modelId="{43340312-A2DC-4598-ABB9-0CEF9E702C92}" type="presOf" srcId="{344CC777-F36D-44F0-A85B-32AEF347895C}" destId="{FF610D15-8EA0-4E76-816A-FDBDD48A624C}" srcOrd="0" destOrd="0" presId="urn:microsoft.com/office/officeart/2008/layout/CaptionedPictures"/>
    <dgm:cxn modelId="{5B6FCE5B-4856-4898-9723-10FA986B6216}" type="presOf" srcId="{DC819E62-5DC5-4BD1-A699-6CFE006798F8}" destId="{1706B5BF-36C1-46B2-8DA3-16E5A6847E13}" srcOrd="0" destOrd="0" presId="urn:microsoft.com/office/officeart/2008/layout/CaptionedPictures"/>
    <dgm:cxn modelId="{979E8ED9-605A-45C1-8DE3-5697B533C537}" type="presOf" srcId="{9C6023D1-166E-49D7-9399-ACB12EA964D5}" destId="{E254B7C7-A162-450A-9777-22342F293F19}" srcOrd="0" destOrd="0" presId="urn:microsoft.com/office/officeart/2008/layout/CaptionedPictures"/>
    <dgm:cxn modelId="{E1774C5F-27AF-4918-A410-FB31015A7AEA}" srcId="{0B171A3B-5366-434B-9A67-38EDD8E0FC32}" destId="{DC819E62-5DC5-4BD1-A699-6CFE006798F8}" srcOrd="4" destOrd="0" parTransId="{0C512F4A-6D4C-4F52-A0A6-BED7C1570489}" sibTransId="{8F07CF16-92B1-4348-99E7-36468A6C8794}"/>
    <dgm:cxn modelId="{2909C59A-8BCE-4BA0-A020-65B654AB5748}" type="presOf" srcId="{95CA7B65-CA53-4DE7-BDB7-E6B80C56899C}" destId="{E305F629-0823-47EC-AFBE-99613EB55972}" srcOrd="0" destOrd="0" presId="urn:microsoft.com/office/officeart/2008/layout/CaptionedPictures"/>
    <dgm:cxn modelId="{E2F4D3BF-4BDB-41AA-AB79-E14D1FA40584}" srcId="{0B171A3B-5366-434B-9A67-38EDD8E0FC32}" destId="{8B7D397A-FD67-4141-B282-D139E45C8E55}" srcOrd="2" destOrd="0" parTransId="{40DA5242-D7B2-454D-AB19-82E787F545B1}" sibTransId="{107863D2-F0F9-4258-AC6C-8D6E2752E7DB}"/>
    <dgm:cxn modelId="{B84259AE-1D86-41E1-B018-BA27F1718DCF}" srcId="{0B171A3B-5366-434B-9A67-38EDD8E0FC32}" destId="{9C6023D1-166E-49D7-9399-ACB12EA964D5}" srcOrd="3" destOrd="0" parTransId="{F67448A1-7CE2-4D6A-AE3A-5F2E851A413C}" sibTransId="{216F68CD-6FAA-4178-B9BC-BE0722CEBB89}"/>
    <dgm:cxn modelId="{B49C02BA-9F71-4BF5-B248-3FC687216EBF}" type="presOf" srcId="{8B7D397A-FD67-4141-B282-D139E45C8E55}" destId="{18672A40-BC94-4204-9833-5A1904CD9211}" srcOrd="0" destOrd="0" presId="urn:microsoft.com/office/officeart/2008/layout/CaptionedPictures"/>
    <dgm:cxn modelId="{2D538910-85EA-4B4D-AE3D-EC0D3BC7243F}" srcId="{0B171A3B-5366-434B-9A67-38EDD8E0FC32}" destId="{344CC777-F36D-44F0-A85B-32AEF347895C}" srcOrd="0" destOrd="0" parTransId="{259E79B3-48B1-4E49-B404-93D9CEBCB896}" sibTransId="{9527611E-F8F1-4E4A-BE8E-2917F1CF1B2E}"/>
    <dgm:cxn modelId="{A6D1CA33-B1DF-4DBA-88F9-82C2776CB932}" srcId="{0B171A3B-5366-434B-9A67-38EDD8E0FC32}" destId="{95CA7B65-CA53-4DE7-BDB7-E6B80C56899C}" srcOrd="5" destOrd="0" parTransId="{7446EFCE-9D52-4534-97D0-0F41CE77B751}" sibTransId="{240B65FD-EA83-43BC-8605-74A74C4219F0}"/>
    <dgm:cxn modelId="{ABDB0FFB-84E4-4F15-B064-229F88CA2698}" srcId="{0B171A3B-5366-434B-9A67-38EDD8E0FC32}" destId="{062EB4A3-C0AA-499B-9D6E-F6B5F5601ECE}" srcOrd="1" destOrd="0" parTransId="{02C835B1-76CF-48E4-A233-4FDD0D034B64}" sibTransId="{4ABE97DE-1006-4EC4-856C-E8B5ABDB90A6}"/>
    <dgm:cxn modelId="{D1E648B3-EDEE-4BFE-9743-850BB9F65EBC}" type="presOf" srcId="{062EB4A3-C0AA-499B-9D6E-F6B5F5601ECE}" destId="{E9F06033-D4D0-4DD1-B330-22B2A187D06A}" srcOrd="0" destOrd="0" presId="urn:microsoft.com/office/officeart/2008/layout/CaptionedPictures"/>
    <dgm:cxn modelId="{A2CD21D0-6872-4257-B772-6BD446C21E4E}" type="presOf" srcId="{0B171A3B-5366-434B-9A67-38EDD8E0FC32}" destId="{0172249E-81B0-43FD-BCDF-F0C00A02A139}" srcOrd="0" destOrd="0" presId="urn:microsoft.com/office/officeart/2008/layout/CaptionedPictures"/>
    <dgm:cxn modelId="{01B17A10-DE15-4780-BC9A-DF963402CE0A}" type="presParOf" srcId="{0172249E-81B0-43FD-BCDF-F0C00A02A139}" destId="{D10080ED-8201-4D6B-9CD1-2451AC7AE7B6}" srcOrd="0" destOrd="0" presId="urn:microsoft.com/office/officeart/2008/layout/CaptionedPictures"/>
    <dgm:cxn modelId="{443CB443-6079-4977-AEE1-D8D3D01646B2}" type="presParOf" srcId="{D10080ED-8201-4D6B-9CD1-2451AC7AE7B6}" destId="{7E35ED55-E0F5-43D6-A768-3E69388D6748}" srcOrd="0" destOrd="0" presId="urn:microsoft.com/office/officeart/2008/layout/CaptionedPictures"/>
    <dgm:cxn modelId="{8AAB996C-A7D9-44F0-BEF1-65A0BF8D76DA}" type="presParOf" srcId="{D10080ED-8201-4D6B-9CD1-2451AC7AE7B6}" destId="{0C38846C-1E35-49C0-B7B7-6E3307245743}" srcOrd="1" destOrd="0" presId="urn:microsoft.com/office/officeart/2008/layout/CaptionedPictures"/>
    <dgm:cxn modelId="{7300F0B2-CA5D-4EFF-AD87-53F5DF8E45F4}" type="presParOf" srcId="{D10080ED-8201-4D6B-9CD1-2451AC7AE7B6}" destId="{E1F49BA5-B896-465D-A76B-E257B55F6DC9}" srcOrd="2" destOrd="0" presId="urn:microsoft.com/office/officeart/2008/layout/CaptionedPictures"/>
    <dgm:cxn modelId="{8AC652C8-629D-4E27-B560-52DBB1BD9ADB}" type="presParOf" srcId="{E1F49BA5-B896-465D-A76B-E257B55F6DC9}" destId="{C203414D-E8ED-4CD3-99F2-05A2434DD25F}" srcOrd="0" destOrd="0" presId="urn:microsoft.com/office/officeart/2008/layout/CaptionedPictures"/>
    <dgm:cxn modelId="{19293A81-4C1E-42BE-945C-CD40F5BC0610}" type="presParOf" srcId="{E1F49BA5-B896-465D-A76B-E257B55F6DC9}" destId="{FF610D15-8EA0-4E76-816A-FDBDD48A624C}" srcOrd="1" destOrd="0" presId="urn:microsoft.com/office/officeart/2008/layout/CaptionedPictures"/>
    <dgm:cxn modelId="{C247D6EA-842E-4306-BC9F-B9836E182762}" type="presParOf" srcId="{0172249E-81B0-43FD-BCDF-F0C00A02A139}" destId="{E94F3C81-8B04-492F-87DD-2753195A1AA2}" srcOrd="1" destOrd="0" presId="urn:microsoft.com/office/officeart/2008/layout/CaptionedPictures"/>
    <dgm:cxn modelId="{63EF7865-7AC8-4AE1-998F-E2C8A78837C9}" type="presParOf" srcId="{0172249E-81B0-43FD-BCDF-F0C00A02A139}" destId="{909F109F-8BF2-4E55-96A8-7F19C9F6BDEF}" srcOrd="2" destOrd="0" presId="urn:microsoft.com/office/officeart/2008/layout/CaptionedPictures"/>
    <dgm:cxn modelId="{5344F41E-E21E-4B9E-8E57-1466EE6015AA}" type="presParOf" srcId="{909F109F-8BF2-4E55-96A8-7F19C9F6BDEF}" destId="{2E7B5109-2481-4603-948A-8D10CD09A6D7}" srcOrd="0" destOrd="0" presId="urn:microsoft.com/office/officeart/2008/layout/CaptionedPictures"/>
    <dgm:cxn modelId="{9F0F2A6D-A8F9-49C5-80B1-2A2398069DFF}" type="presParOf" srcId="{909F109F-8BF2-4E55-96A8-7F19C9F6BDEF}" destId="{FF48285C-ED4D-40DD-9C4E-3881BD3DDA8B}" srcOrd="1" destOrd="0" presId="urn:microsoft.com/office/officeart/2008/layout/CaptionedPictures"/>
    <dgm:cxn modelId="{87C3B5E4-87BB-420B-AB3C-975BA816D3D1}" type="presParOf" srcId="{909F109F-8BF2-4E55-96A8-7F19C9F6BDEF}" destId="{4E29E5BC-E18D-41FC-8C3B-C4FF3D6E3183}" srcOrd="2" destOrd="0" presId="urn:microsoft.com/office/officeart/2008/layout/CaptionedPictures"/>
    <dgm:cxn modelId="{D264D035-7370-4F6A-B34F-651849DA089B}" type="presParOf" srcId="{4E29E5BC-E18D-41FC-8C3B-C4FF3D6E3183}" destId="{8F692B3E-F5B8-4D0A-9A33-A8CA300BA5D4}" srcOrd="0" destOrd="0" presId="urn:microsoft.com/office/officeart/2008/layout/CaptionedPictures"/>
    <dgm:cxn modelId="{E624C4B1-8505-4968-9F0C-07A6C3925BFC}" type="presParOf" srcId="{4E29E5BC-E18D-41FC-8C3B-C4FF3D6E3183}" destId="{E9F06033-D4D0-4DD1-B330-22B2A187D06A}" srcOrd="1" destOrd="0" presId="urn:microsoft.com/office/officeart/2008/layout/CaptionedPictures"/>
    <dgm:cxn modelId="{B62A1AC5-CDDB-4068-AF6C-1DE29B4F304B}" type="presParOf" srcId="{0172249E-81B0-43FD-BCDF-F0C00A02A139}" destId="{B8412269-A754-45BF-969B-9277D783B102}" srcOrd="3" destOrd="0" presId="urn:microsoft.com/office/officeart/2008/layout/CaptionedPictures"/>
    <dgm:cxn modelId="{36EAAA01-F64B-4289-A53F-DF887698FC88}" type="presParOf" srcId="{0172249E-81B0-43FD-BCDF-F0C00A02A139}" destId="{29481A17-E88D-45DA-A409-833FE8826372}" srcOrd="4" destOrd="0" presId="urn:microsoft.com/office/officeart/2008/layout/CaptionedPictures"/>
    <dgm:cxn modelId="{A4036E0F-855E-423A-A205-A9BEE4E42A83}" type="presParOf" srcId="{29481A17-E88D-45DA-A409-833FE8826372}" destId="{85A8A44B-960A-45A0-8A21-452A3B4D2B9B}" srcOrd="0" destOrd="0" presId="urn:microsoft.com/office/officeart/2008/layout/CaptionedPictures"/>
    <dgm:cxn modelId="{C49F50B9-ABB0-42AF-8D63-2C67F9ED5DCF}" type="presParOf" srcId="{29481A17-E88D-45DA-A409-833FE8826372}" destId="{E69D0BD5-9C7A-46EE-B536-09AA07E1DA5D}" srcOrd="1" destOrd="0" presId="urn:microsoft.com/office/officeart/2008/layout/CaptionedPictures"/>
    <dgm:cxn modelId="{7924DD8C-75C6-44F8-83AE-658ED29A72F3}" type="presParOf" srcId="{29481A17-E88D-45DA-A409-833FE8826372}" destId="{78304E63-B2A0-4F9C-88AC-C694A22DDC98}" srcOrd="2" destOrd="0" presId="urn:microsoft.com/office/officeart/2008/layout/CaptionedPictures"/>
    <dgm:cxn modelId="{9915D747-F6A6-4BC0-BF83-0AAB12FFC4E9}" type="presParOf" srcId="{78304E63-B2A0-4F9C-88AC-C694A22DDC98}" destId="{26507C7C-EDCC-423B-865F-7CA363645C7B}" srcOrd="0" destOrd="0" presId="urn:microsoft.com/office/officeart/2008/layout/CaptionedPictures"/>
    <dgm:cxn modelId="{A010756B-BE34-4F51-85D9-70127DB7376D}" type="presParOf" srcId="{78304E63-B2A0-4F9C-88AC-C694A22DDC98}" destId="{18672A40-BC94-4204-9833-5A1904CD9211}" srcOrd="1" destOrd="0" presId="urn:microsoft.com/office/officeart/2008/layout/CaptionedPictures"/>
    <dgm:cxn modelId="{73A65DC0-C979-49CC-9F9E-C2924DED13C7}" type="presParOf" srcId="{0172249E-81B0-43FD-BCDF-F0C00A02A139}" destId="{79FFD7F2-B9E4-42E6-B366-D8836B07A2AE}" srcOrd="5" destOrd="0" presId="urn:microsoft.com/office/officeart/2008/layout/CaptionedPictures"/>
    <dgm:cxn modelId="{4B1864B0-FC0D-4D83-9B50-B0C540F2782D}" type="presParOf" srcId="{0172249E-81B0-43FD-BCDF-F0C00A02A139}" destId="{775E8100-932F-4CA7-9CA3-78AFA4761291}" srcOrd="6" destOrd="0" presId="urn:microsoft.com/office/officeart/2008/layout/CaptionedPictures"/>
    <dgm:cxn modelId="{B08C22B9-CB3D-4788-BC9F-90454298237F}" type="presParOf" srcId="{775E8100-932F-4CA7-9CA3-78AFA4761291}" destId="{C88354D3-C700-46EF-BEA1-9125D0EE4C18}" srcOrd="0" destOrd="0" presId="urn:microsoft.com/office/officeart/2008/layout/CaptionedPictures"/>
    <dgm:cxn modelId="{9AED27E9-ABD2-4E79-A557-7E2A5D7F9787}" type="presParOf" srcId="{775E8100-932F-4CA7-9CA3-78AFA4761291}" destId="{220273A2-5AB8-4B1E-BB7F-71EFE1FB23A0}" srcOrd="1" destOrd="0" presId="urn:microsoft.com/office/officeart/2008/layout/CaptionedPictures"/>
    <dgm:cxn modelId="{BDF80253-1515-4655-B503-D59A0E05B0F8}" type="presParOf" srcId="{775E8100-932F-4CA7-9CA3-78AFA4761291}" destId="{31151E22-0AA9-4A78-AC44-E74EA8440048}" srcOrd="2" destOrd="0" presId="urn:microsoft.com/office/officeart/2008/layout/CaptionedPictures"/>
    <dgm:cxn modelId="{BA7E782F-CDED-46F9-A926-E3F1FF8D6FBB}" type="presParOf" srcId="{31151E22-0AA9-4A78-AC44-E74EA8440048}" destId="{42F50D93-990A-48BF-80D8-3A8F01CAA0A0}" srcOrd="0" destOrd="0" presId="urn:microsoft.com/office/officeart/2008/layout/CaptionedPictures"/>
    <dgm:cxn modelId="{685C5A0A-33A9-43FB-B716-28FAF964DBC5}" type="presParOf" srcId="{31151E22-0AA9-4A78-AC44-E74EA8440048}" destId="{E254B7C7-A162-450A-9777-22342F293F19}" srcOrd="1" destOrd="0" presId="urn:microsoft.com/office/officeart/2008/layout/CaptionedPictures"/>
    <dgm:cxn modelId="{EC877E37-AFE2-44C4-B90E-D9F7F3D74410}" type="presParOf" srcId="{0172249E-81B0-43FD-BCDF-F0C00A02A139}" destId="{56668D27-9E19-4B47-8370-65FB03A85DE8}" srcOrd="7" destOrd="0" presId="urn:microsoft.com/office/officeart/2008/layout/CaptionedPictures"/>
    <dgm:cxn modelId="{E18DE1FA-8E9B-48BE-9D6E-E1F1396A379E}" type="presParOf" srcId="{0172249E-81B0-43FD-BCDF-F0C00A02A139}" destId="{47B13ED4-69B0-41C6-9108-CAA88106501C}" srcOrd="8" destOrd="0" presId="urn:microsoft.com/office/officeart/2008/layout/CaptionedPictures"/>
    <dgm:cxn modelId="{96B17475-CC26-484F-A450-25D25E8C8EFA}" type="presParOf" srcId="{47B13ED4-69B0-41C6-9108-CAA88106501C}" destId="{1CB2EB21-DDE4-47D7-A21F-C6601F7C5D06}" srcOrd="0" destOrd="0" presId="urn:microsoft.com/office/officeart/2008/layout/CaptionedPictures"/>
    <dgm:cxn modelId="{A240B015-52FB-43E9-B9C1-1F712C273F72}" type="presParOf" srcId="{47B13ED4-69B0-41C6-9108-CAA88106501C}" destId="{9503DA19-754C-4FD9-99F7-571B4CF2F6CD}" srcOrd="1" destOrd="0" presId="urn:microsoft.com/office/officeart/2008/layout/CaptionedPictures"/>
    <dgm:cxn modelId="{A3657D8D-F6E7-48AB-8777-FA125D9B2D18}" type="presParOf" srcId="{47B13ED4-69B0-41C6-9108-CAA88106501C}" destId="{A2949747-B39C-4D59-AE6B-FFB030764368}" srcOrd="2" destOrd="0" presId="urn:microsoft.com/office/officeart/2008/layout/CaptionedPictures"/>
    <dgm:cxn modelId="{132E6632-11F1-445F-BD60-677A24237A25}" type="presParOf" srcId="{A2949747-B39C-4D59-AE6B-FFB030764368}" destId="{3341173D-BEB0-40E1-8D99-630CC7E427CB}" srcOrd="0" destOrd="0" presId="urn:microsoft.com/office/officeart/2008/layout/CaptionedPictures"/>
    <dgm:cxn modelId="{3108E021-53B2-4B8C-9946-36E2C00E4F0F}" type="presParOf" srcId="{A2949747-B39C-4D59-AE6B-FFB030764368}" destId="{1706B5BF-36C1-46B2-8DA3-16E5A6847E13}" srcOrd="1" destOrd="0" presId="urn:microsoft.com/office/officeart/2008/layout/CaptionedPictures"/>
    <dgm:cxn modelId="{02EDC0BE-4176-4DDF-8059-DD17CD06A39A}" type="presParOf" srcId="{0172249E-81B0-43FD-BCDF-F0C00A02A139}" destId="{F3DEAE43-1F51-4F5C-B172-D4C56DDBF8B5}" srcOrd="9" destOrd="0" presId="urn:microsoft.com/office/officeart/2008/layout/CaptionedPictures"/>
    <dgm:cxn modelId="{2A997464-2B5C-4CAC-8D00-84CD0291DF16}" type="presParOf" srcId="{0172249E-81B0-43FD-BCDF-F0C00A02A139}" destId="{1E47D9BA-DDBC-4AD8-9C03-437E49966FA6}" srcOrd="10" destOrd="0" presId="urn:microsoft.com/office/officeart/2008/layout/CaptionedPictures"/>
    <dgm:cxn modelId="{C62007C2-D439-4F22-94E6-20E7F0B19321}" type="presParOf" srcId="{1E47D9BA-DDBC-4AD8-9C03-437E49966FA6}" destId="{31228A63-B5F6-446F-B11C-66D69E6EC22C}" srcOrd="0" destOrd="0" presId="urn:microsoft.com/office/officeart/2008/layout/CaptionedPictures"/>
    <dgm:cxn modelId="{E2A328CA-47EC-415D-8F70-A15A825CE905}" type="presParOf" srcId="{1E47D9BA-DDBC-4AD8-9C03-437E49966FA6}" destId="{E8EECBD0-D5A2-44F7-8BA8-F54D8DC51238}" srcOrd="1" destOrd="0" presId="urn:microsoft.com/office/officeart/2008/layout/CaptionedPictures"/>
    <dgm:cxn modelId="{72197510-01D9-4B62-8AA9-9BD05C5052C4}" type="presParOf" srcId="{1E47D9BA-DDBC-4AD8-9C03-437E49966FA6}" destId="{8FE3CE7C-CE72-42C4-89C3-9A7E5893415A}" srcOrd="2" destOrd="0" presId="urn:microsoft.com/office/officeart/2008/layout/CaptionedPictures"/>
    <dgm:cxn modelId="{2FAD0B4C-FEF0-4134-BE2A-D8977AF6E95E}" type="presParOf" srcId="{8FE3CE7C-CE72-42C4-89C3-9A7E5893415A}" destId="{12F3C799-2C1F-48C4-A21C-6277C5FC203D}" srcOrd="0" destOrd="0" presId="urn:microsoft.com/office/officeart/2008/layout/CaptionedPictures"/>
    <dgm:cxn modelId="{1420BC40-0F81-4E0F-B0C0-E1766B123815}" type="presParOf" srcId="{8FE3CE7C-CE72-42C4-89C3-9A7E5893415A}" destId="{E305F629-0823-47EC-AFBE-99613EB55972}"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C5A9E16-10D3-46F6-9C38-773CEB864174}" type="doc">
      <dgm:prSet loTypeId="urn:microsoft.com/office/officeart/2008/layout/BendingPictureCaption" loCatId="picture" qsTypeId="urn:microsoft.com/office/officeart/2005/8/quickstyle/simple2" qsCatId="simple" csTypeId="urn:microsoft.com/office/officeart/2005/8/colors/colorful3" csCatId="colorful" phldr="1"/>
      <dgm:spPr/>
      <dgm:t>
        <a:bodyPr/>
        <a:lstStyle/>
        <a:p>
          <a:endParaRPr lang="en-US"/>
        </a:p>
      </dgm:t>
    </dgm:pt>
    <dgm:pt modelId="{E538A531-F2A5-4C86-B393-8AF2F6283361}">
      <dgm:prSet phldrT="[Text]" custT="1"/>
      <dgm:spPr/>
      <dgm:t>
        <a:bodyPr/>
        <a:lstStyle/>
        <a:p>
          <a:r>
            <a:rPr lang="en-US" sz="2400" dirty="0">
              <a:effectLst>
                <a:outerShdw blurRad="38100" dist="38100" dir="2700000" algn="tl">
                  <a:srgbClr val="000000">
                    <a:alpha val="43137"/>
                  </a:srgbClr>
                </a:outerShdw>
              </a:effectLst>
            </a:rPr>
            <a:t>Census Theory</a:t>
          </a:r>
        </a:p>
      </dgm:t>
    </dgm:pt>
    <dgm:pt modelId="{22399497-0E92-4481-8B62-B88E4850F468}" type="parTrans" cxnId="{D73CCF69-FADC-43EE-914C-76D17457AFCD}">
      <dgm:prSet/>
      <dgm:spPr/>
      <dgm:t>
        <a:bodyPr/>
        <a:lstStyle/>
        <a:p>
          <a:endParaRPr lang="en-US"/>
        </a:p>
      </dgm:t>
    </dgm:pt>
    <dgm:pt modelId="{4D777536-2B89-4A67-A99C-3AE1C553C720}" type="sibTrans" cxnId="{D73CCF69-FADC-43EE-914C-76D17457AFCD}">
      <dgm:prSet/>
      <dgm:spPr/>
      <dgm:t>
        <a:bodyPr/>
        <a:lstStyle/>
        <a:p>
          <a:endParaRPr lang="en-US"/>
        </a:p>
      </dgm:t>
    </dgm:pt>
    <dgm:pt modelId="{77E0E11B-C117-44E8-9B82-14DBD37D7CF9}">
      <dgm:prSet phldrT="[Text]" custT="1"/>
      <dgm:spPr/>
      <dgm:t>
        <a:bodyPr/>
        <a:lstStyle/>
        <a:p>
          <a:r>
            <a:rPr lang="en-US" sz="2400" dirty="0">
              <a:effectLst>
                <a:outerShdw blurRad="38100" dist="38100" dir="2700000" algn="tl">
                  <a:srgbClr val="000000">
                    <a:alpha val="43137"/>
                  </a:srgbClr>
                </a:outerShdw>
              </a:effectLst>
            </a:rPr>
            <a:t>Education</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New Policy 2016</a:t>
          </a:r>
        </a:p>
      </dgm:t>
    </dgm:pt>
    <dgm:pt modelId="{3706F2A4-231C-406B-BBDA-AD55126D8E7C}" type="parTrans" cxnId="{46F29A2B-45CC-4959-B35F-F1EEE9F1270E}">
      <dgm:prSet/>
      <dgm:spPr/>
      <dgm:t>
        <a:bodyPr/>
        <a:lstStyle/>
        <a:p>
          <a:endParaRPr lang="en-US"/>
        </a:p>
      </dgm:t>
    </dgm:pt>
    <dgm:pt modelId="{2C580B63-88D0-4E56-AADF-7996334133E6}" type="sibTrans" cxnId="{46F29A2B-45CC-4959-B35F-F1EEE9F1270E}">
      <dgm:prSet/>
      <dgm:spPr/>
      <dgm:t>
        <a:bodyPr/>
        <a:lstStyle/>
        <a:p>
          <a:endParaRPr lang="en-US"/>
        </a:p>
      </dgm:t>
    </dgm:pt>
    <dgm:pt modelId="{9E853841-E54A-4FE5-9D01-DFC060D48AF3}">
      <dgm:prSet phldrT="[Text]" custT="1"/>
      <dgm:spPr/>
      <dgm:t>
        <a:bodyPr/>
        <a:lstStyle/>
        <a:p>
          <a:r>
            <a:rPr lang="en-US" sz="2400" dirty="0">
              <a:effectLst>
                <a:outerShdw blurRad="38100" dist="38100" dir="2700000" algn="tl">
                  <a:srgbClr val="000000">
                    <a:alpha val="43137"/>
                  </a:srgbClr>
                </a:outerShdw>
              </a:effectLst>
            </a:rPr>
            <a:t>Health &amp; Welfare</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Women, Children</a:t>
          </a:r>
        </a:p>
      </dgm:t>
    </dgm:pt>
    <dgm:pt modelId="{9C1F248B-32B0-49AD-8B27-83C432480741}" type="parTrans" cxnId="{A56102AE-8DCB-4CE5-9B6B-29089E8227D5}">
      <dgm:prSet/>
      <dgm:spPr/>
      <dgm:t>
        <a:bodyPr/>
        <a:lstStyle/>
        <a:p>
          <a:endParaRPr lang="en-US"/>
        </a:p>
      </dgm:t>
    </dgm:pt>
    <dgm:pt modelId="{35101AB8-6833-47C9-A862-030D45A03141}" type="sibTrans" cxnId="{A56102AE-8DCB-4CE5-9B6B-29089E8227D5}">
      <dgm:prSet/>
      <dgm:spPr/>
      <dgm:t>
        <a:bodyPr/>
        <a:lstStyle/>
        <a:p>
          <a:endParaRPr lang="en-US"/>
        </a:p>
      </dgm:t>
    </dgm:pt>
    <dgm:pt modelId="{2FEFF5B6-1686-47D9-9C38-DF8163C94AA8}">
      <dgm:prSet phldrT="[Text]" custT="1"/>
      <dgm:spPr/>
      <dgm:t>
        <a:bodyPr/>
        <a:lstStyle/>
        <a:p>
          <a:r>
            <a:rPr lang="en-US" sz="2400" dirty="0">
              <a:effectLst>
                <a:outerShdw blurRad="38100" dist="38100" dir="2700000" algn="tl">
                  <a:srgbClr val="000000">
                    <a:alpha val="43137"/>
                  </a:srgbClr>
                </a:outerShdw>
              </a:effectLst>
            </a:rPr>
            <a:t>HDR’15 | SDG’16-30</a:t>
          </a:r>
        </a:p>
      </dgm:t>
    </dgm:pt>
    <dgm:pt modelId="{13AE8F07-6862-4F07-8EF1-EE4D2609EBF6}" type="parTrans" cxnId="{78DA0B2A-885C-4F40-B3FE-980FF8DC962A}">
      <dgm:prSet/>
      <dgm:spPr/>
      <dgm:t>
        <a:bodyPr/>
        <a:lstStyle/>
        <a:p>
          <a:endParaRPr lang="en-US"/>
        </a:p>
      </dgm:t>
    </dgm:pt>
    <dgm:pt modelId="{108E4DFF-8DAD-4183-9AE8-52BE223F8078}" type="sibTrans" cxnId="{78DA0B2A-885C-4F40-B3FE-980FF8DC962A}">
      <dgm:prSet/>
      <dgm:spPr/>
      <dgm:t>
        <a:bodyPr/>
        <a:lstStyle/>
        <a:p>
          <a:endParaRPr lang="en-US"/>
        </a:p>
      </dgm:t>
    </dgm:pt>
    <dgm:pt modelId="{5D7072CE-2D52-40BC-A122-5E47D2F7FF09}" type="pres">
      <dgm:prSet presAssocID="{3C5A9E16-10D3-46F6-9C38-773CEB864174}" presName="diagram" presStyleCnt="0">
        <dgm:presLayoutVars>
          <dgm:dir/>
        </dgm:presLayoutVars>
      </dgm:prSet>
      <dgm:spPr/>
    </dgm:pt>
    <dgm:pt modelId="{B718CE1C-7B0A-4376-9E08-6371FD561B2B}" type="pres">
      <dgm:prSet presAssocID="{E538A531-F2A5-4C86-B393-8AF2F6283361}" presName="composite" presStyleCnt="0"/>
      <dgm:spPr/>
    </dgm:pt>
    <dgm:pt modelId="{79E2B284-BAC0-4D0C-B7F2-580854EDBC88}" type="pres">
      <dgm:prSet presAssocID="{E538A531-F2A5-4C86-B393-8AF2F6283361}" presName="Image" presStyleLbl="bgShp" presStyleIdx="0" presStyleCnt="4" custScaleX="77102"/>
      <dgm:spPr>
        <a:blipFill rotWithShape="1">
          <a:blip xmlns:r="http://schemas.openxmlformats.org/officeDocument/2006/relationships" r:embed="rId1"/>
          <a:stretch>
            <a:fillRect/>
          </a:stretch>
        </a:blipFill>
      </dgm:spPr>
    </dgm:pt>
    <dgm:pt modelId="{C0A4FA85-BE4F-411E-9B74-BD7A5F6699E8}" type="pres">
      <dgm:prSet presAssocID="{E538A531-F2A5-4C86-B393-8AF2F6283361}" presName="Parent" presStyleLbl="node0" presStyleIdx="0" presStyleCnt="4">
        <dgm:presLayoutVars>
          <dgm:bulletEnabled val="1"/>
        </dgm:presLayoutVars>
      </dgm:prSet>
      <dgm:spPr/>
    </dgm:pt>
    <dgm:pt modelId="{45F9A06D-D3EC-4778-99DD-B4EF97732C61}" type="pres">
      <dgm:prSet presAssocID="{4D777536-2B89-4A67-A99C-3AE1C553C720}" presName="sibTrans" presStyleCnt="0"/>
      <dgm:spPr/>
    </dgm:pt>
    <dgm:pt modelId="{F9063B7B-0E71-4703-A344-F56841501D92}" type="pres">
      <dgm:prSet presAssocID="{77E0E11B-C117-44E8-9B82-14DBD37D7CF9}" presName="composite" presStyleCnt="0"/>
      <dgm:spPr/>
    </dgm:pt>
    <dgm:pt modelId="{B465C5CE-6045-4EB6-91C1-3E9FFE8D79D8}" type="pres">
      <dgm:prSet presAssocID="{77E0E11B-C117-44E8-9B82-14DBD37D7CF9}" presName="Image" presStyleLbl="bgShp" presStyleIdx="1" presStyleCnt="4" custScaleX="79102"/>
      <dgm:spPr>
        <a:blipFill rotWithShape="1">
          <a:blip xmlns:r="http://schemas.openxmlformats.org/officeDocument/2006/relationships" r:embed="rId2"/>
          <a:stretch>
            <a:fillRect/>
          </a:stretch>
        </a:blipFill>
      </dgm:spPr>
    </dgm:pt>
    <dgm:pt modelId="{18D07FCD-8A20-410C-A5B7-3708BAA5EDDC}" type="pres">
      <dgm:prSet presAssocID="{77E0E11B-C117-44E8-9B82-14DBD37D7CF9}" presName="Parent" presStyleLbl="node0" presStyleIdx="1" presStyleCnt="4">
        <dgm:presLayoutVars>
          <dgm:bulletEnabled val="1"/>
        </dgm:presLayoutVars>
      </dgm:prSet>
      <dgm:spPr/>
    </dgm:pt>
    <dgm:pt modelId="{5AF00B5A-BBBE-4105-9085-FF14852AD7BD}" type="pres">
      <dgm:prSet presAssocID="{2C580B63-88D0-4E56-AADF-7996334133E6}" presName="sibTrans" presStyleCnt="0"/>
      <dgm:spPr/>
    </dgm:pt>
    <dgm:pt modelId="{042176F9-2763-4C03-A972-6D73EA861277}" type="pres">
      <dgm:prSet presAssocID="{9E853841-E54A-4FE5-9D01-DFC060D48AF3}" presName="composite" presStyleCnt="0"/>
      <dgm:spPr/>
    </dgm:pt>
    <dgm:pt modelId="{61699845-A71D-44D2-B519-A9D5F66B48C7}" type="pres">
      <dgm:prSet presAssocID="{9E853841-E54A-4FE5-9D01-DFC060D48AF3}" presName="Image" presStyleLbl="bgShp" presStyleIdx="2" presStyleCnt="4" custScaleX="79281"/>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3DC544EF-9D0D-4227-9A21-0BCF5E916C96}" type="pres">
      <dgm:prSet presAssocID="{9E853841-E54A-4FE5-9D01-DFC060D48AF3}" presName="Parent" presStyleLbl="node0" presStyleIdx="2" presStyleCnt="4">
        <dgm:presLayoutVars>
          <dgm:bulletEnabled val="1"/>
        </dgm:presLayoutVars>
      </dgm:prSet>
      <dgm:spPr/>
    </dgm:pt>
    <dgm:pt modelId="{B49AB4A2-FBB2-44D7-BAB8-A0656338A77B}" type="pres">
      <dgm:prSet presAssocID="{35101AB8-6833-47C9-A862-030D45A03141}" presName="sibTrans" presStyleCnt="0"/>
      <dgm:spPr/>
    </dgm:pt>
    <dgm:pt modelId="{F4380045-B662-4AF8-B6C6-94228705F601}" type="pres">
      <dgm:prSet presAssocID="{2FEFF5B6-1686-47D9-9C38-DF8163C94AA8}" presName="composite" presStyleCnt="0"/>
      <dgm:spPr/>
    </dgm:pt>
    <dgm:pt modelId="{83FE66F1-725B-41EF-9C98-511A8EB67030}" type="pres">
      <dgm:prSet presAssocID="{2FEFF5B6-1686-47D9-9C38-DF8163C94AA8}" presName="Image" presStyleLbl="bgShp" presStyleIdx="3" presStyleCnt="4" custScaleX="77100"/>
      <dgm:spPr>
        <a:blipFill rotWithShape="1">
          <a:blip xmlns:r="http://schemas.openxmlformats.org/officeDocument/2006/relationships" r:embed="rId4"/>
          <a:stretch>
            <a:fillRect/>
          </a:stretch>
        </a:blipFill>
      </dgm:spPr>
    </dgm:pt>
    <dgm:pt modelId="{EB0C63D5-A3CC-40B5-AF50-CCFB25C7023F}" type="pres">
      <dgm:prSet presAssocID="{2FEFF5B6-1686-47D9-9C38-DF8163C94AA8}" presName="Parent" presStyleLbl="node0" presStyleIdx="3" presStyleCnt="4">
        <dgm:presLayoutVars>
          <dgm:bulletEnabled val="1"/>
        </dgm:presLayoutVars>
      </dgm:prSet>
      <dgm:spPr/>
    </dgm:pt>
  </dgm:ptLst>
  <dgm:cxnLst>
    <dgm:cxn modelId="{0A3491D1-7553-4CBE-A90A-F7CD54A24D36}" type="presOf" srcId="{3C5A9E16-10D3-46F6-9C38-773CEB864174}" destId="{5D7072CE-2D52-40BC-A122-5E47D2F7FF09}" srcOrd="0" destOrd="0" presId="urn:microsoft.com/office/officeart/2008/layout/BendingPictureCaption"/>
    <dgm:cxn modelId="{D2E2F546-2B7E-4AF1-B28F-D6ED313AC5DB}" type="presOf" srcId="{E538A531-F2A5-4C86-B393-8AF2F6283361}" destId="{C0A4FA85-BE4F-411E-9B74-BD7A5F6699E8}" srcOrd="0" destOrd="0" presId="urn:microsoft.com/office/officeart/2008/layout/BendingPictureCaption"/>
    <dgm:cxn modelId="{A56102AE-8DCB-4CE5-9B6B-29089E8227D5}" srcId="{3C5A9E16-10D3-46F6-9C38-773CEB864174}" destId="{9E853841-E54A-4FE5-9D01-DFC060D48AF3}" srcOrd="2" destOrd="0" parTransId="{9C1F248B-32B0-49AD-8B27-83C432480741}" sibTransId="{35101AB8-6833-47C9-A862-030D45A03141}"/>
    <dgm:cxn modelId="{46F29A2B-45CC-4959-B35F-F1EEE9F1270E}" srcId="{3C5A9E16-10D3-46F6-9C38-773CEB864174}" destId="{77E0E11B-C117-44E8-9B82-14DBD37D7CF9}" srcOrd="1" destOrd="0" parTransId="{3706F2A4-231C-406B-BBDA-AD55126D8E7C}" sibTransId="{2C580B63-88D0-4E56-AADF-7996334133E6}"/>
    <dgm:cxn modelId="{D73CCF69-FADC-43EE-914C-76D17457AFCD}" srcId="{3C5A9E16-10D3-46F6-9C38-773CEB864174}" destId="{E538A531-F2A5-4C86-B393-8AF2F6283361}" srcOrd="0" destOrd="0" parTransId="{22399497-0E92-4481-8B62-B88E4850F468}" sibTransId="{4D777536-2B89-4A67-A99C-3AE1C553C720}"/>
    <dgm:cxn modelId="{78DA0B2A-885C-4F40-B3FE-980FF8DC962A}" srcId="{3C5A9E16-10D3-46F6-9C38-773CEB864174}" destId="{2FEFF5B6-1686-47D9-9C38-DF8163C94AA8}" srcOrd="3" destOrd="0" parTransId="{13AE8F07-6862-4F07-8EF1-EE4D2609EBF6}" sibTransId="{108E4DFF-8DAD-4183-9AE8-52BE223F8078}"/>
    <dgm:cxn modelId="{A003F1B5-921A-4B8B-92A9-E62D1334450C}" type="presOf" srcId="{77E0E11B-C117-44E8-9B82-14DBD37D7CF9}" destId="{18D07FCD-8A20-410C-A5B7-3708BAA5EDDC}" srcOrd="0" destOrd="0" presId="urn:microsoft.com/office/officeart/2008/layout/BendingPictureCaption"/>
    <dgm:cxn modelId="{D52389E5-015B-4337-AEA8-BAA521B506F5}" type="presOf" srcId="{9E853841-E54A-4FE5-9D01-DFC060D48AF3}" destId="{3DC544EF-9D0D-4227-9A21-0BCF5E916C96}" srcOrd="0" destOrd="0" presId="urn:microsoft.com/office/officeart/2008/layout/BendingPictureCaption"/>
    <dgm:cxn modelId="{7271D060-C7CC-4B57-B6E6-71CFED6D5108}" type="presOf" srcId="{2FEFF5B6-1686-47D9-9C38-DF8163C94AA8}" destId="{EB0C63D5-A3CC-40B5-AF50-CCFB25C7023F}" srcOrd="0" destOrd="0" presId="urn:microsoft.com/office/officeart/2008/layout/BendingPictureCaption"/>
    <dgm:cxn modelId="{B806EED5-48E5-460B-B413-77BD66123430}" type="presParOf" srcId="{5D7072CE-2D52-40BC-A122-5E47D2F7FF09}" destId="{B718CE1C-7B0A-4376-9E08-6371FD561B2B}" srcOrd="0" destOrd="0" presId="urn:microsoft.com/office/officeart/2008/layout/BendingPictureCaption"/>
    <dgm:cxn modelId="{ED62EFF9-27A1-4E8E-8FCF-FFE055A94737}" type="presParOf" srcId="{B718CE1C-7B0A-4376-9E08-6371FD561B2B}" destId="{79E2B284-BAC0-4D0C-B7F2-580854EDBC88}" srcOrd="0" destOrd="0" presId="urn:microsoft.com/office/officeart/2008/layout/BendingPictureCaption"/>
    <dgm:cxn modelId="{AAD169E5-71A1-4B75-BEA2-C9F9FB0207F0}" type="presParOf" srcId="{B718CE1C-7B0A-4376-9E08-6371FD561B2B}" destId="{C0A4FA85-BE4F-411E-9B74-BD7A5F6699E8}" srcOrd="1" destOrd="0" presId="urn:microsoft.com/office/officeart/2008/layout/BendingPictureCaption"/>
    <dgm:cxn modelId="{630836B2-EAA8-48A0-9399-99EECD15ED32}" type="presParOf" srcId="{5D7072CE-2D52-40BC-A122-5E47D2F7FF09}" destId="{45F9A06D-D3EC-4778-99DD-B4EF97732C61}" srcOrd="1" destOrd="0" presId="urn:microsoft.com/office/officeart/2008/layout/BendingPictureCaption"/>
    <dgm:cxn modelId="{982C6B68-2FAD-4518-8B45-BE99B103A820}" type="presParOf" srcId="{5D7072CE-2D52-40BC-A122-5E47D2F7FF09}" destId="{F9063B7B-0E71-4703-A344-F56841501D92}" srcOrd="2" destOrd="0" presId="urn:microsoft.com/office/officeart/2008/layout/BendingPictureCaption"/>
    <dgm:cxn modelId="{6C775374-05CA-45E7-957D-BFEC8CB74912}" type="presParOf" srcId="{F9063B7B-0E71-4703-A344-F56841501D92}" destId="{B465C5CE-6045-4EB6-91C1-3E9FFE8D79D8}" srcOrd="0" destOrd="0" presId="urn:microsoft.com/office/officeart/2008/layout/BendingPictureCaption"/>
    <dgm:cxn modelId="{2F3215D3-8BD5-43A3-A522-B4CD3FF45CD2}" type="presParOf" srcId="{F9063B7B-0E71-4703-A344-F56841501D92}" destId="{18D07FCD-8A20-410C-A5B7-3708BAA5EDDC}" srcOrd="1" destOrd="0" presId="urn:microsoft.com/office/officeart/2008/layout/BendingPictureCaption"/>
    <dgm:cxn modelId="{097BCB51-87E9-4ECB-B331-668388CAE527}" type="presParOf" srcId="{5D7072CE-2D52-40BC-A122-5E47D2F7FF09}" destId="{5AF00B5A-BBBE-4105-9085-FF14852AD7BD}" srcOrd="3" destOrd="0" presId="urn:microsoft.com/office/officeart/2008/layout/BendingPictureCaption"/>
    <dgm:cxn modelId="{77A16C58-3404-426C-B762-D81260A19E8C}" type="presParOf" srcId="{5D7072CE-2D52-40BC-A122-5E47D2F7FF09}" destId="{042176F9-2763-4C03-A972-6D73EA861277}" srcOrd="4" destOrd="0" presId="urn:microsoft.com/office/officeart/2008/layout/BendingPictureCaption"/>
    <dgm:cxn modelId="{E6B2E5C4-2057-4C55-9961-91214E4222BD}" type="presParOf" srcId="{042176F9-2763-4C03-A972-6D73EA861277}" destId="{61699845-A71D-44D2-B519-A9D5F66B48C7}" srcOrd="0" destOrd="0" presId="urn:microsoft.com/office/officeart/2008/layout/BendingPictureCaption"/>
    <dgm:cxn modelId="{CF2959EE-4E36-4323-A262-6E2AAA344F47}" type="presParOf" srcId="{042176F9-2763-4C03-A972-6D73EA861277}" destId="{3DC544EF-9D0D-4227-9A21-0BCF5E916C96}" srcOrd="1" destOrd="0" presId="urn:microsoft.com/office/officeart/2008/layout/BendingPictureCaption"/>
    <dgm:cxn modelId="{15729245-4BB2-4014-BA3D-659449C55862}" type="presParOf" srcId="{5D7072CE-2D52-40BC-A122-5E47D2F7FF09}" destId="{B49AB4A2-FBB2-44D7-BAB8-A0656338A77B}" srcOrd="5" destOrd="0" presId="urn:microsoft.com/office/officeart/2008/layout/BendingPictureCaption"/>
    <dgm:cxn modelId="{619F7CF5-236A-49CA-88AD-FFF5D6596F2C}" type="presParOf" srcId="{5D7072CE-2D52-40BC-A122-5E47D2F7FF09}" destId="{F4380045-B662-4AF8-B6C6-94228705F601}" srcOrd="6" destOrd="0" presId="urn:microsoft.com/office/officeart/2008/layout/BendingPictureCaption"/>
    <dgm:cxn modelId="{DB2F79D8-AA33-4A0B-B540-4376BE681792}" type="presParOf" srcId="{F4380045-B662-4AF8-B6C6-94228705F601}" destId="{83FE66F1-725B-41EF-9C98-511A8EB67030}" srcOrd="0" destOrd="0" presId="urn:microsoft.com/office/officeart/2008/layout/BendingPictureCaption"/>
    <dgm:cxn modelId="{D0C66FF6-1BFC-4F9C-8FB7-27457D99464D}" type="presParOf" srcId="{F4380045-B662-4AF8-B6C6-94228705F601}" destId="{EB0C63D5-A3CC-40B5-AF50-CCFB25C7023F}"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9A3D60-2ED6-498C-9816-F259FB6B41C1}" type="doc">
      <dgm:prSet loTypeId="urn:microsoft.com/office/officeart/2005/8/layout/chevron1" loCatId="process" qsTypeId="urn:microsoft.com/office/officeart/2005/8/quickstyle/3d1" qsCatId="3D" csTypeId="urn:microsoft.com/office/officeart/2005/8/colors/accent2_5" csCatId="accent2" phldr="1"/>
      <dgm:spPr/>
    </dgm:pt>
    <dgm:pt modelId="{151A6AA1-73D4-4F6D-896E-C00533388FE1}">
      <dgm:prSet phldrT="[Text]" custT="1"/>
      <dgm:spPr>
        <a:solidFill>
          <a:schemeClr val="accent4"/>
        </a:solidFill>
      </dgm:spPr>
      <dgm:t>
        <a:bodyPr/>
        <a:lstStyle/>
        <a:p>
          <a:r>
            <a:rPr lang="en-US" sz="1800" strike="sngStrike" dirty="0" err="1"/>
            <a:t>Agri</a:t>
          </a:r>
          <a:endParaRPr lang="en-US" sz="1800" strike="sngStrike" dirty="0"/>
        </a:p>
      </dgm:t>
    </dgm:pt>
    <dgm:pt modelId="{6D068932-ABE6-43E7-91F2-3436053632D2}" type="parTrans" cxnId="{01B788BB-6F8E-4760-91D5-8D177AB04D23}">
      <dgm:prSet/>
      <dgm:spPr/>
      <dgm:t>
        <a:bodyPr/>
        <a:lstStyle/>
        <a:p>
          <a:endParaRPr lang="en-US"/>
        </a:p>
      </dgm:t>
    </dgm:pt>
    <dgm:pt modelId="{F98C12B1-6028-47B4-9872-6DFB0F0EC944}" type="sibTrans" cxnId="{01B788BB-6F8E-4760-91D5-8D177AB04D23}">
      <dgm:prSet/>
      <dgm:spPr/>
      <dgm:t>
        <a:bodyPr/>
        <a:lstStyle/>
        <a:p>
          <a:endParaRPr lang="en-US"/>
        </a:p>
      </dgm:t>
    </dgm:pt>
    <dgm:pt modelId="{2A88AD93-2245-4001-9C87-813DE31553A9}">
      <dgm:prSet phldrT="[Text]" custT="1"/>
      <dgm:spPr>
        <a:solidFill>
          <a:schemeClr val="accent4"/>
        </a:solidFill>
      </dgm:spPr>
      <dgm:t>
        <a:bodyPr/>
        <a:lstStyle/>
        <a:p>
          <a:r>
            <a:rPr lang="en-US" sz="1800" strike="sngStrike" dirty="0" err="1"/>
            <a:t>Mfg</a:t>
          </a:r>
          <a:endParaRPr lang="en-US" sz="1800" strike="sngStrike" dirty="0"/>
        </a:p>
      </dgm:t>
    </dgm:pt>
    <dgm:pt modelId="{998E48DE-99DE-4113-92FC-4AD11A58890C}" type="parTrans" cxnId="{10C7FA0F-2F23-4DA5-8B05-D33787A99312}">
      <dgm:prSet/>
      <dgm:spPr/>
      <dgm:t>
        <a:bodyPr/>
        <a:lstStyle/>
        <a:p>
          <a:endParaRPr lang="en-US"/>
        </a:p>
      </dgm:t>
    </dgm:pt>
    <dgm:pt modelId="{24F0714E-334C-4557-A41D-A315AF19CA1B}" type="sibTrans" cxnId="{10C7FA0F-2F23-4DA5-8B05-D33787A99312}">
      <dgm:prSet/>
      <dgm:spPr/>
      <dgm:t>
        <a:bodyPr/>
        <a:lstStyle/>
        <a:p>
          <a:endParaRPr lang="en-US"/>
        </a:p>
      </dgm:t>
    </dgm:pt>
    <dgm:pt modelId="{92CEADF5-815D-40DF-8059-2BE7CEF8D302}">
      <dgm:prSet phldrT="[Text]" custT="1"/>
      <dgm:spPr>
        <a:solidFill>
          <a:schemeClr val="accent4"/>
        </a:solidFill>
      </dgm:spPr>
      <dgm:t>
        <a:bodyPr/>
        <a:lstStyle/>
        <a:p>
          <a:r>
            <a:rPr lang="en-US" sz="1800" strike="sngStrike" dirty="0" err="1"/>
            <a:t>MicroEcon</a:t>
          </a:r>
          <a:endParaRPr lang="en-US" sz="1800" strike="sngStrike" dirty="0"/>
        </a:p>
      </dgm:t>
    </dgm:pt>
    <dgm:pt modelId="{24447530-071D-4C26-B3D1-911CE94823C1}" type="parTrans" cxnId="{BE438598-6261-4296-854F-E50CE99E3A96}">
      <dgm:prSet/>
      <dgm:spPr/>
      <dgm:t>
        <a:bodyPr/>
        <a:lstStyle/>
        <a:p>
          <a:endParaRPr lang="en-US"/>
        </a:p>
      </dgm:t>
    </dgm:pt>
    <dgm:pt modelId="{D6FD5238-BE45-401A-B52E-C36CA0488B42}" type="sibTrans" cxnId="{BE438598-6261-4296-854F-E50CE99E3A96}">
      <dgm:prSet/>
      <dgm:spPr/>
      <dgm:t>
        <a:bodyPr/>
        <a:lstStyle/>
        <a:p>
          <a:endParaRPr lang="en-US"/>
        </a:p>
      </dgm:t>
    </dgm:pt>
    <dgm:pt modelId="{B7DF5955-404A-46E2-8F28-C707B16CB045}">
      <dgm:prSet phldrT="[Text]" custT="1"/>
      <dgm:spPr>
        <a:solidFill>
          <a:schemeClr val="accent3"/>
        </a:solidFill>
      </dgm:spPr>
      <dgm:t>
        <a:bodyPr/>
        <a:lstStyle/>
        <a:p>
          <a:r>
            <a:rPr lang="en-US" sz="1800" dirty="0"/>
            <a:t>GDP Inflation </a:t>
          </a:r>
        </a:p>
      </dgm:t>
    </dgm:pt>
    <dgm:pt modelId="{CA483CD3-2E3D-4234-A24E-AAEB0F148399}" type="parTrans" cxnId="{A28F3B2B-1BAC-4201-8CCA-0419E5D6CBA6}">
      <dgm:prSet/>
      <dgm:spPr/>
      <dgm:t>
        <a:bodyPr/>
        <a:lstStyle/>
        <a:p>
          <a:endParaRPr lang="en-US"/>
        </a:p>
      </dgm:t>
    </dgm:pt>
    <dgm:pt modelId="{CC5DC8FA-857A-486E-BDAD-905A21906D3D}" type="sibTrans" cxnId="{A28F3B2B-1BAC-4201-8CCA-0419E5D6CBA6}">
      <dgm:prSet/>
      <dgm:spPr/>
      <dgm:t>
        <a:bodyPr/>
        <a:lstStyle/>
        <a:p>
          <a:endParaRPr lang="en-US"/>
        </a:p>
      </dgm:t>
    </dgm:pt>
    <dgm:pt modelId="{F14196A7-A67B-4CC6-983C-A797DF20A576}" type="pres">
      <dgm:prSet presAssocID="{1B9A3D60-2ED6-498C-9816-F259FB6B41C1}" presName="Name0" presStyleCnt="0">
        <dgm:presLayoutVars>
          <dgm:dir/>
          <dgm:animLvl val="lvl"/>
          <dgm:resizeHandles val="exact"/>
        </dgm:presLayoutVars>
      </dgm:prSet>
      <dgm:spPr/>
    </dgm:pt>
    <dgm:pt modelId="{A74D9D87-07C2-4282-8BDA-A45EB1FCBD8B}" type="pres">
      <dgm:prSet presAssocID="{151A6AA1-73D4-4F6D-896E-C00533388FE1}" presName="parTxOnly" presStyleLbl="node1" presStyleIdx="0" presStyleCnt="4">
        <dgm:presLayoutVars>
          <dgm:chMax val="0"/>
          <dgm:chPref val="0"/>
          <dgm:bulletEnabled val="1"/>
        </dgm:presLayoutVars>
      </dgm:prSet>
      <dgm:spPr/>
    </dgm:pt>
    <dgm:pt modelId="{288E5FA8-645F-4865-BF98-2BAB872728C9}" type="pres">
      <dgm:prSet presAssocID="{F98C12B1-6028-47B4-9872-6DFB0F0EC944}" presName="parTxOnlySpace" presStyleCnt="0"/>
      <dgm:spPr/>
    </dgm:pt>
    <dgm:pt modelId="{DA7345AD-A385-4D3D-BB96-9198B1843C68}" type="pres">
      <dgm:prSet presAssocID="{2A88AD93-2245-4001-9C87-813DE31553A9}" presName="parTxOnly" presStyleLbl="node1" presStyleIdx="1" presStyleCnt="4">
        <dgm:presLayoutVars>
          <dgm:chMax val="0"/>
          <dgm:chPref val="0"/>
          <dgm:bulletEnabled val="1"/>
        </dgm:presLayoutVars>
      </dgm:prSet>
      <dgm:spPr/>
    </dgm:pt>
    <dgm:pt modelId="{0A97E58D-4279-4FC8-AEE7-FAD64237D7B0}" type="pres">
      <dgm:prSet presAssocID="{24F0714E-334C-4557-A41D-A315AF19CA1B}" presName="parTxOnlySpace" presStyleCnt="0"/>
      <dgm:spPr/>
    </dgm:pt>
    <dgm:pt modelId="{0FE0E8DB-E55B-4DC5-90DF-4EDFE559BAE6}" type="pres">
      <dgm:prSet presAssocID="{92CEADF5-815D-40DF-8059-2BE7CEF8D302}" presName="parTxOnly" presStyleLbl="node1" presStyleIdx="2" presStyleCnt="4">
        <dgm:presLayoutVars>
          <dgm:chMax val="0"/>
          <dgm:chPref val="0"/>
          <dgm:bulletEnabled val="1"/>
        </dgm:presLayoutVars>
      </dgm:prSet>
      <dgm:spPr/>
    </dgm:pt>
    <dgm:pt modelId="{AF232114-4406-4EF4-A193-2B42E4789699}" type="pres">
      <dgm:prSet presAssocID="{D6FD5238-BE45-401A-B52E-C36CA0488B42}" presName="parTxOnlySpace" presStyleCnt="0"/>
      <dgm:spPr/>
    </dgm:pt>
    <dgm:pt modelId="{AE7EF9A1-C1D2-454C-A190-AAF9A8EDADDE}" type="pres">
      <dgm:prSet presAssocID="{B7DF5955-404A-46E2-8F28-C707B16CB045}" presName="parTxOnly" presStyleLbl="node1" presStyleIdx="3" presStyleCnt="4">
        <dgm:presLayoutVars>
          <dgm:chMax val="0"/>
          <dgm:chPref val="0"/>
          <dgm:bulletEnabled val="1"/>
        </dgm:presLayoutVars>
      </dgm:prSet>
      <dgm:spPr/>
    </dgm:pt>
  </dgm:ptLst>
  <dgm:cxnLst>
    <dgm:cxn modelId="{10C7FA0F-2F23-4DA5-8B05-D33787A99312}" srcId="{1B9A3D60-2ED6-498C-9816-F259FB6B41C1}" destId="{2A88AD93-2245-4001-9C87-813DE31553A9}" srcOrd="1" destOrd="0" parTransId="{998E48DE-99DE-4113-92FC-4AD11A58890C}" sibTransId="{24F0714E-334C-4557-A41D-A315AF19CA1B}"/>
    <dgm:cxn modelId="{AD316571-E5DC-4248-B0F9-40F100D19285}" type="presOf" srcId="{151A6AA1-73D4-4F6D-896E-C00533388FE1}" destId="{A74D9D87-07C2-4282-8BDA-A45EB1FCBD8B}" srcOrd="0" destOrd="0" presId="urn:microsoft.com/office/officeart/2005/8/layout/chevron1"/>
    <dgm:cxn modelId="{BE438598-6261-4296-854F-E50CE99E3A96}" srcId="{1B9A3D60-2ED6-498C-9816-F259FB6B41C1}" destId="{92CEADF5-815D-40DF-8059-2BE7CEF8D302}" srcOrd="2" destOrd="0" parTransId="{24447530-071D-4C26-B3D1-911CE94823C1}" sibTransId="{D6FD5238-BE45-401A-B52E-C36CA0488B42}"/>
    <dgm:cxn modelId="{A28F3B2B-1BAC-4201-8CCA-0419E5D6CBA6}" srcId="{1B9A3D60-2ED6-498C-9816-F259FB6B41C1}" destId="{B7DF5955-404A-46E2-8F28-C707B16CB045}" srcOrd="3" destOrd="0" parTransId="{CA483CD3-2E3D-4234-A24E-AAEB0F148399}" sibTransId="{CC5DC8FA-857A-486E-BDAD-905A21906D3D}"/>
    <dgm:cxn modelId="{422548B9-DB25-461B-8AB8-F5D881D84ABE}" type="presOf" srcId="{B7DF5955-404A-46E2-8F28-C707B16CB045}" destId="{AE7EF9A1-C1D2-454C-A190-AAF9A8EDADDE}" srcOrd="0" destOrd="0" presId="urn:microsoft.com/office/officeart/2005/8/layout/chevron1"/>
    <dgm:cxn modelId="{01B788BB-6F8E-4760-91D5-8D177AB04D23}" srcId="{1B9A3D60-2ED6-498C-9816-F259FB6B41C1}" destId="{151A6AA1-73D4-4F6D-896E-C00533388FE1}" srcOrd="0" destOrd="0" parTransId="{6D068932-ABE6-43E7-91F2-3436053632D2}" sibTransId="{F98C12B1-6028-47B4-9872-6DFB0F0EC944}"/>
    <dgm:cxn modelId="{B2AA1809-2686-4E07-99F7-C40FBAF615ED}" type="presOf" srcId="{2A88AD93-2245-4001-9C87-813DE31553A9}" destId="{DA7345AD-A385-4D3D-BB96-9198B1843C68}" srcOrd="0" destOrd="0" presId="urn:microsoft.com/office/officeart/2005/8/layout/chevron1"/>
    <dgm:cxn modelId="{DE7BEE6F-E314-4AE9-BDFD-E5430364F805}" type="presOf" srcId="{92CEADF5-815D-40DF-8059-2BE7CEF8D302}" destId="{0FE0E8DB-E55B-4DC5-90DF-4EDFE559BAE6}" srcOrd="0" destOrd="0" presId="urn:microsoft.com/office/officeart/2005/8/layout/chevron1"/>
    <dgm:cxn modelId="{1F7D6FE7-32AA-4C95-A847-6FAD65C80A18}" type="presOf" srcId="{1B9A3D60-2ED6-498C-9816-F259FB6B41C1}" destId="{F14196A7-A67B-4CC6-983C-A797DF20A576}" srcOrd="0" destOrd="0" presId="urn:microsoft.com/office/officeart/2005/8/layout/chevron1"/>
    <dgm:cxn modelId="{46243337-1417-4C75-8EEE-9A363B0392DB}" type="presParOf" srcId="{F14196A7-A67B-4CC6-983C-A797DF20A576}" destId="{A74D9D87-07C2-4282-8BDA-A45EB1FCBD8B}" srcOrd="0" destOrd="0" presId="urn:microsoft.com/office/officeart/2005/8/layout/chevron1"/>
    <dgm:cxn modelId="{FE33C464-C53E-40AD-BED3-8ED2ED2F90CC}" type="presParOf" srcId="{F14196A7-A67B-4CC6-983C-A797DF20A576}" destId="{288E5FA8-645F-4865-BF98-2BAB872728C9}" srcOrd="1" destOrd="0" presId="urn:microsoft.com/office/officeart/2005/8/layout/chevron1"/>
    <dgm:cxn modelId="{AF5E1891-E2FB-45B0-8A9E-50EAE906C38F}" type="presParOf" srcId="{F14196A7-A67B-4CC6-983C-A797DF20A576}" destId="{DA7345AD-A385-4D3D-BB96-9198B1843C68}" srcOrd="2" destOrd="0" presId="urn:microsoft.com/office/officeart/2005/8/layout/chevron1"/>
    <dgm:cxn modelId="{9E78ED7B-266B-4C0B-9005-244BB8C1B2CA}" type="presParOf" srcId="{F14196A7-A67B-4CC6-983C-A797DF20A576}" destId="{0A97E58D-4279-4FC8-AEE7-FAD64237D7B0}" srcOrd="3" destOrd="0" presId="urn:microsoft.com/office/officeart/2005/8/layout/chevron1"/>
    <dgm:cxn modelId="{BE4C93E8-24F0-4416-9E23-F1180D019DA8}" type="presParOf" srcId="{F14196A7-A67B-4CC6-983C-A797DF20A576}" destId="{0FE0E8DB-E55B-4DC5-90DF-4EDFE559BAE6}" srcOrd="4" destOrd="0" presId="urn:microsoft.com/office/officeart/2005/8/layout/chevron1"/>
    <dgm:cxn modelId="{2C8BF5F4-21CA-4AD5-8B86-8CD9408DE8DA}" type="presParOf" srcId="{F14196A7-A67B-4CC6-983C-A797DF20A576}" destId="{AF232114-4406-4EF4-A193-2B42E4789699}" srcOrd="5" destOrd="0" presId="urn:microsoft.com/office/officeart/2005/8/layout/chevron1"/>
    <dgm:cxn modelId="{9E08F864-43C4-4ABE-9EF2-881E734E6851}" type="presParOf" srcId="{F14196A7-A67B-4CC6-983C-A797DF20A576}" destId="{AE7EF9A1-C1D2-454C-A190-AAF9A8EDADDE}" srcOrd="6"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4B4CDE-3F43-4ADD-B15B-6446A068AB4B}" type="doc">
      <dgm:prSet loTypeId="urn:microsoft.com/office/officeart/2008/layout/CaptionedPictures" loCatId="picture" qsTypeId="urn:microsoft.com/office/officeart/2005/8/quickstyle/3d2" qsCatId="3D" csTypeId="urn:microsoft.com/office/officeart/2005/8/colors/accent1_2" csCatId="accent1" phldr="1"/>
      <dgm:spPr/>
      <dgm:t>
        <a:bodyPr/>
        <a:lstStyle/>
        <a:p>
          <a:endParaRPr lang="en-US"/>
        </a:p>
      </dgm:t>
    </dgm:pt>
    <dgm:pt modelId="{263CCEDA-5045-410D-BAB6-4511FB5990A3}">
      <dgm:prSet phldrT="[Text]"/>
      <dgm:spPr>
        <a:solidFill>
          <a:schemeClr val="tx1">
            <a:lumMod val="95000"/>
            <a:lumOff val="5000"/>
          </a:schemeClr>
        </a:solidFill>
      </dgm:spPr>
      <dgm:t>
        <a:bodyPr/>
        <a:lstStyle/>
        <a:p>
          <a:r>
            <a:rPr lang="en-US" dirty="0">
              <a:solidFill>
                <a:schemeClr val="bg1">
                  <a:lumMod val="85000"/>
                </a:schemeClr>
              </a:solidFill>
            </a:rPr>
            <a:t>Wedge between CPI, WPI</a:t>
          </a:r>
        </a:p>
      </dgm:t>
    </dgm:pt>
    <dgm:pt modelId="{6EF5BEB1-A151-4BF2-9C8C-3521F88E9337}" type="parTrans" cxnId="{07EE13FF-201D-4EA2-9390-FB3405B9617E}">
      <dgm:prSet/>
      <dgm:spPr/>
      <dgm:t>
        <a:bodyPr/>
        <a:lstStyle/>
        <a:p>
          <a:endParaRPr lang="en-US"/>
        </a:p>
      </dgm:t>
    </dgm:pt>
    <dgm:pt modelId="{38997F52-A122-451B-B4A4-2991362FAA0E}" type="sibTrans" cxnId="{07EE13FF-201D-4EA2-9390-FB3405B9617E}">
      <dgm:prSet/>
      <dgm:spPr/>
      <dgm:t>
        <a:bodyPr/>
        <a:lstStyle/>
        <a:p>
          <a:endParaRPr lang="en-US"/>
        </a:p>
      </dgm:t>
    </dgm:pt>
    <dgm:pt modelId="{DC8300E2-6DB6-4CA0-ADDE-284D39AAD81F}">
      <dgm:prSet phldrT="[Text]"/>
      <dgm:spPr>
        <a:solidFill>
          <a:schemeClr val="tx1">
            <a:lumMod val="95000"/>
            <a:lumOff val="5000"/>
          </a:schemeClr>
        </a:solidFill>
      </dgm:spPr>
      <dgm:t>
        <a:bodyPr/>
        <a:lstStyle/>
        <a:p>
          <a:r>
            <a:rPr lang="en-US" dirty="0">
              <a:solidFill>
                <a:schemeClr val="bg1">
                  <a:lumMod val="85000"/>
                </a:schemeClr>
              </a:solidFill>
            </a:rPr>
            <a:t>Wedge between Rural, Urban CPI</a:t>
          </a:r>
        </a:p>
      </dgm:t>
    </dgm:pt>
    <dgm:pt modelId="{456ABCB0-D717-42FB-BACA-8C614277AB51}" type="parTrans" cxnId="{C44FFBC4-A162-4894-9CBA-D2AC26EE9CE2}">
      <dgm:prSet/>
      <dgm:spPr/>
      <dgm:t>
        <a:bodyPr/>
        <a:lstStyle/>
        <a:p>
          <a:endParaRPr lang="en-US"/>
        </a:p>
      </dgm:t>
    </dgm:pt>
    <dgm:pt modelId="{B0964807-F43A-4658-BCF5-F48FB36B4250}" type="sibTrans" cxnId="{C44FFBC4-A162-4894-9CBA-D2AC26EE9CE2}">
      <dgm:prSet/>
      <dgm:spPr/>
      <dgm:t>
        <a:bodyPr/>
        <a:lstStyle/>
        <a:p>
          <a:endParaRPr lang="en-US"/>
        </a:p>
      </dgm:t>
    </dgm:pt>
    <dgm:pt modelId="{BEDCB924-F143-4AE1-AB65-3FB0A5E7CC9B}">
      <dgm:prSet phldrT="[Text]"/>
      <dgm:spPr>
        <a:solidFill>
          <a:schemeClr val="tx1">
            <a:lumMod val="95000"/>
            <a:lumOff val="5000"/>
          </a:schemeClr>
        </a:solidFill>
      </dgm:spPr>
      <dgm:t>
        <a:bodyPr/>
        <a:lstStyle/>
        <a:p>
          <a:r>
            <a:rPr lang="en-US" dirty="0">
              <a:solidFill>
                <a:schemeClr val="bg1">
                  <a:lumMod val="85000"/>
                </a:schemeClr>
              </a:solidFill>
            </a:rPr>
            <a:t>Is India’s GDP Overstated?</a:t>
          </a:r>
        </a:p>
      </dgm:t>
    </dgm:pt>
    <dgm:pt modelId="{17985DEF-22D7-47B0-9AC6-E74BD800F523}" type="parTrans" cxnId="{78A92390-4B8A-4C3C-B302-E23294C52107}">
      <dgm:prSet/>
      <dgm:spPr/>
      <dgm:t>
        <a:bodyPr/>
        <a:lstStyle/>
        <a:p>
          <a:endParaRPr lang="en-US"/>
        </a:p>
      </dgm:t>
    </dgm:pt>
    <dgm:pt modelId="{A9D8BFEC-1779-42EB-A6D1-07E033521B09}" type="sibTrans" cxnId="{78A92390-4B8A-4C3C-B302-E23294C52107}">
      <dgm:prSet/>
      <dgm:spPr/>
      <dgm:t>
        <a:bodyPr/>
        <a:lstStyle/>
        <a:p>
          <a:endParaRPr lang="en-US"/>
        </a:p>
      </dgm:t>
    </dgm:pt>
    <dgm:pt modelId="{384A3BA9-A9A6-4B84-8D72-F6F685EE26C7}">
      <dgm:prSet phldrT="[Text]"/>
      <dgm:spPr>
        <a:solidFill>
          <a:schemeClr val="tx1">
            <a:lumMod val="95000"/>
            <a:lumOff val="5000"/>
          </a:schemeClr>
        </a:solidFill>
      </dgm:spPr>
      <dgm:t>
        <a:bodyPr/>
        <a:lstStyle/>
        <a:p>
          <a:r>
            <a:rPr lang="en-US" dirty="0">
              <a:solidFill>
                <a:schemeClr val="bg1">
                  <a:lumMod val="85000"/>
                </a:schemeClr>
              </a:solidFill>
            </a:rPr>
            <a:t>Inflationary Gap</a:t>
          </a:r>
          <a:br>
            <a:rPr lang="en-US" dirty="0">
              <a:solidFill>
                <a:schemeClr val="bg1">
                  <a:lumMod val="85000"/>
                </a:schemeClr>
              </a:solidFill>
            </a:rPr>
          </a:br>
          <a:r>
            <a:rPr lang="en-US" dirty="0">
              <a:solidFill>
                <a:schemeClr val="bg1">
                  <a:lumMod val="85000"/>
                </a:schemeClr>
              </a:solidFill>
            </a:rPr>
            <a:t>Deflationary spiral</a:t>
          </a:r>
        </a:p>
      </dgm:t>
    </dgm:pt>
    <dgm:pt modelId="{B0D4BACC-5A34-4775-880E-E9C8A2FBB12A}" type="parTrans" cxnId="{9479A4AD-43A2-40DE-9CD7-EF77115CD95C}">
      <dgm:prSet/>
      <dgm:spPr/>
      <dgm:t>
        <a:bodyPr/>
        <a:lstStyle/>
        <a:p>
          <a:endParaRPr lang="en-US"/>
        </a:p>
      </dgm:t>
    </dgm:pt>
    <dgm:pt modelId="{50C17274-83DD-48FC-8762-384C943AC335}" type="sibTrans" cxnId="{9479A4AD-43A2-40DE-9CD7-EF77115CD95C}">
      <dgm:prSet/>
      <dgm:spPr/>
      <dgm:t>
        <a:bodyPr/>
        <a:lstStyle/>
        <a:p>
          <a:endParaRPr lang="en-US"/>
        </a:p>
      </dgm:t>
    </dgm:pt>
    <dgm:pt modelId="{8FA2EB55-839B-4EE2-AB52-9637C35097B3}" type="pres">
      <dgm:prSet presAssocID="{BC4B4CDE-3F43-4ADD-B15B-6446A068AB4B}" presName="Name0" presStyleCnt="0">
        <dgm:presLayoutVars>
          <dgm:chMax/>
          <dgm:chPref/>
          <dgm:dir/>
        </dgm:presLayoutVars>
      </dgm:prSet>
      <dgm:spPr/>
    </dgm:pt>
    <dgm:pt modelId="{21E3FC29-EE1B-4750-B160-3D324986F96F}" type="pres">
      <dgm:prSet presAssocID="{384A3BA9-A9A6-4B84-8D72-F6F685EE26C7}" presName="composite" presStyleCnt="0">
        <dgm:presLayoutVars>
          <dgm:chMax val="1"/>
          <dgm:chPref val="1"/>
        </dgm:presLayoutVars>
      </dgm:prSet>
      <dgm:spPr/>
    </dgm:pt>
    <dgm:pt modelId="{7BDE926A-B265-4FD2-A9EB-F132C4048BDA}" type="pres">
      <dgm:prSet presAssocID="{384A3BA9-A9A6-4B84-8D72-F6F685EE26C7}" presName="Accent" presStyleLbl="trAlignAcc1" presStyleIdx="0" presStyleCnt="4">
        <dgm:presLayoutVars>
          <dgm:chMax val="0"/>
          <dgm:chPref val="0"/>
        </dgm:presLayoutVars>
      </dgm:prSet>
      <dgm:spPr/>
    </dgm:pt>
    <dgm:pt modelId="{132D91BA-35CC-4452-847C-E63E38BB75E5}" type="pres">
      <dgm:prSet presAssocID="{384A3BA9-A9A6-4B84-8D72-F6F685EE26C7}" presName="Image" presStyleLbl="alignImgPlace1" presStyleIdx="0" presStyleCnt="4" custLinFactNeighborX="1079" custLinFactNeighborY="1737">
        <dgm:presLayoutVars>
          <dgm:chMax val="0"/>
          <dgm:chPref val="0"/>
        </dgm:presLayoutVars>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2D085B17-3669-4A10-8203-5CADDABD468B}" type="pres">
      <dgm:prSet presAssocID="{384A3BA9-A9A6-4B84-8D72-F6F685EE26C7}" presName="ChildComposite" presStyleCnt="0"/>
      <dgm:spPr/>
    </dgm:pt>
    <dgm:pt modelId="{993A7E5C-B0D5-48C9-B417-24C9CD8D872A}" type="pres">
      <dgm:prSet presAssocID="{384A3BA9-A9A6-4B84-8D72-F6F685EE26C7}" presName="Child" presStyleLbl="node1" presStyleIdx="0" presStyleCnt="0">
        <dgm:presLayoutVars>
          <dgm:chMax val="0"/>
          <dgm:chPref val="0"/>
          <dgm:bulletEnabled val="1"/>
        </dgm:presLayoutVars>
      </dgm:prSet>
      <dgm:spPr/>
    </dgm:pt>
    <dgm:pt modelId="{F325C1A8-CEA3-43A6-9366-44F5C04DCAC9}" type="pres">
      <dgm:prSet presAssocID="{384A3BA9-A9A6-4B84-8D72-F6F685EE26C7}" presName="Parent" presStyleLbl="revTx" presStyleIdx="0" presStyleCnt="4">
        <dgm:presLayoutVars>
          <dgm:chMax val="1"/>
          <dgm:chPref val="0"/>
          <dgm:bulletEnabled val="1"/>
        </dgm:presLayoutVars>
      </dgm:prSet>
      <dgm:spPr/>
    </dgm:pt>
    <dgm:pt modelId="{DB91E58D-99BD-43B1-A92B-837F137CD4EA}" type="pres">
      <dgm:prSet presAssocID="{50C17274-83DD-48FC-8762-384C943AC335}" presName="sibTrans" presStyleCnt="0"/>
      <dgm:spPr/>
    </dgm:pt>
    <dgm:pt modelId="{E8BFAC0C-6637-486A-AA3C-4D62B838A52B}" type="pres">
      <dgm:prSet presAssocID="{263CCEDA-5045-410D-BAB6-4511FB5990A3}" presName="composite" presStyleCnt="0">
        <dgm:presLayoutVars>
          <dgm:chMax val="1"/>
          <dgm:chPref val="1"/>
        </dgm:presLayoutVars>
      </dgm:prSet>
      <dgm:spPr/>
    </dgm:pt>
    <dgm:pt modelId="{5416C408-20B2-419C-B922-9FD672B8B8AB}" type="pres">
      <dgm:prSet presAssocID="{263CCEDA-5045-410D-BAB6-4511FB5990A3}" presName="Accent" presStyleLbl="trAlignAcc1" presStyleIdx="1" presStyleCnt="4">
        <dgm:presLayoutVars>
          <dgm:chMax val="0"/>
          <dgm:chPref val="0"/>
        </dgm:presLayoutVars>
      </dgm:prSet>
      <dgm:spPr/>
    </dgm:pt>
    <dgm:pt modelId="{E1B72EA1-7B43-4E4A-BBE4-A13523A9BCC9}" type="pres">
      <dgm:prSet presAssocID="{263CCEDA-5045-410D-BAB6-4511FB5990A3}" presName="Image" presStyleLbl="alignImgPlace1" presStyleIdx="1" presStyleCnt="4">
        <dgm:presLayoutVars>
          <dgm:chMax val="0"/>
          <dgm:chPref val="0"/>
        </dgm:presLayoutVars>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91336B37-7264-4086-85DC-4F0E1A93F12D}" type="pres">
      <dgm:prSet presAssocID="{263CCEDA-5045-410D-BAB6-4511FB5990A3}" presName="ChildComposite" presStyleCnt="0"/>
      <dgm:spPr/>
    </dgm:pt>
    <dgm:pt modelId="{D0429852-058D-45E9-AE10-20B423C9ED46}" type="pres">
      <dgm:prSet presAssocID="{263CCEDA-5045-410D-BAB6-4511FB5990A3}" presName="Child" presStyleLbl="node1" presStyleIdx="0" presStyleCnt="0">
        <dgm:presLayoutVars>
          <dgm:chMax val="0"/>
          <dgm:chPref val="0"/>
          <dgm:bulletEnabled val="1"/>
        </dgm:presLayoutVars>
      </dgm:prSet>
      <dgm:spPr/>
    </dgm:pt>
    <dgm:pt modelId="{F58EB76D-677D-458A-84B7-0C907DDBC537}" type="pres">
      <dgm:prSet presAssocID="{263CCEDA-5045-410D-BAB6-4511FB5990A3}" presName="Parent" presStyleLbl="revTx" presStyleIdx="1" presStyleCnt="4">
        <dgm:presLayoutVars>
          <dgm:chMax val="1"/>
          <dgm:chPref val="0"/>
          <dgm:bulletEnabled val="1"/>
        </dgm:presLayoutVars>
      </dgm:prSet>
      <dgm:spPr/>
    </dgm:pt>
    <dgm:pt modelId="{C7C8B6E4-8555-47C6-B5BA-3FEF5589DCDD}" type="pres">
      <dgm:prSet presAssocID="{38997F52-A122-451B-B4A4-2991362FAA0E}" presName="sibTrans" presStyleCnt="0"/>
      <dgm:spPr/>
    </dgm:pt>
    <dgm:pt modelId="{1713C22A-7422-49EE-BF55-B4FE3FD13718}" type="pres">
      <dgm:prSet presAssocID="{DC8300E2-6DB6-4CA0-ADDE-284D39AAD81F}" presName="composite" presStyleCnt="0">
        <dgm:presLayoutVars>
          <dgm:chMax val="1"/>
          <dgm:chPref val="1"/>
        </dgm:presLayoutVars>
      </dgm:prSet>
      <dgm:spPr/>
    </dgm:pt>
    <dgm:pt modelId="{3EFF70AF-7B2B-4501-B8BC-556F0B25E6A5}" type="pres">
      <dgm:prSet presAssocID="{DC8300E2-6DB6-4CA0-ADDE-284D39AAD81F}" presName="Accent" presStyleLbl="trAlignAcc1" presStyleIdx="2" presStyleCnt="4">
        <dgm:presLayoutVars>
          <dgm:chMax val="0"/>
          <dgm:chPref val="0"/>
        </dgm:presLayoutVars>
      </dgm:prSet>
      <dgm:spPr/>
    </dgm:pt>
    <dgm:pt modelId="{97DE0559-E68E-44FB-B6F9-18987AF3A15C}" type="pres">
      <dgm:prSet presAssocID="{DC8300E2-6DB6-4CA0-ADDE-284D39AAD81F}" presName="Image" presStyleLbl="alignImgPlace1" presStyleIdx="2" presStyleCnt="4">
        <dgm:presLayoutVars>
          <dgm:chMax val="0"/>
          <dgm:chPref val="0"/>
        </dgm:presLayoutVars>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5DE464F8-BCB4-46F9-9EE5-52EB88578B45}" type="pres">
      <dgm:prSet presAssocID="{DC8300E2-6DB6-4CA0-ADDE-284D39AAD81F}" presName="ChildComposite" presStyleCnt="0"/>
      <dgm:spPr/>
    </dgm:pt>
    <dgm:pt modelId="{68DFCAE4-88C3-452F-B992-18FBA4925B87}" type="pres">
      <dgm:prSet presAssocID="{DC8300E2-6DB6-4CA0-ADDE-284D39AAD81F}" presName="Child" presStyleLbl="node1" presStyleIdx="0" presStyleCnt="0">
        <dgm:presLayoutVars>
          <dgm:chMax val="0"/>
          <dgm:chPref val="0"/>
          <dgm:bulletEnabled val="1"/>
        </dgm:presLayoutVars>
      </dgm:prSet>
      <dgm:spPr/>
    </dgm:pt>
    <dgm:pt modelId="{241D3092-1507-45F1-ABB8-02E9CAC5BDD1}" type="pres">
      <dgm:prSet presAssocID="{DC8300E2-6DB6-4CA0-ADDE-284D39AAD81F}" presName="Parent" presStyleLbl="revTx" presStyleIdx="2" presStyleCnt="4">
        <dgm:presLayoutVars>
          <dgm:chMax val="1"/>
          <dgm:chPref val="0"/>
          <dgm:bulletEnabled val="1"/>
        </dgm:presLayoutVars>
      </dgm:prSet>
      <dgm:spPr/>
    </dgm:pt>
    <dgm:pt modelId="{7DAE71BB-A28E-4118-863A-489434BD7DB2}" type="pres">
      <dgm:prSet presAssocID="{B0964807-F43A-4658-BCF5-F48FB36B4250}" presName="sibTrans" presStyleCnt="0"/>
      <dgm:spPr/>
    </dgm:pt>
    <dgm:pt modelId="{9E56D0DA-5145-4C9F-8BFE-5D46200D6C56}" type="pres">
      <dgm:prSet presAssocID="{BEDCB924-F143-4AE1-AB65-3FB0A5E7CC9B}" presName="composite" presStyleCnt="0">
        <dgm:presLayoutVars>
          <dgm:chMax val="1"/>
          <dgm:chPref val="1"/>
        </dgm:presLayoutVars>
      </dgm:prSet>
      <dgm:spPr/>
    </dgm:pt>
    <dgm:pt modelId="{D049DDB6-C095-46B3-8439-802421B2CFAD}" type="pres">
      <dgm:prSet presAssocID="{BEDCB924-F143-4AE1-AB65-3FB0A5E7CC9B}" presName="Accent" presStyleLbl="trAlignAcc1" presStyleIdx="3" presStyleCnt="4">
        <dgm:presLayoutVars>
          <dgm:chMax val="0"/>
          <dgm:chPref val="0"/>
        </dgm:presLayoutVars>
      </dgm:prSet>
      <dgm:spPr/>
    </dgm:pt>
    <dgm:pt modelId="{B10B57D6-75C3-4F0C-9734-904B955D6864}" type="pres">
      <dgm:prSet presAssocID="{BEDCB924-F143-4AE1-AB65-3FB0A5E7CC9B}" presName="Image" presStyleLbl="alignImgPlace1" presStyleIdx="3" presStyleCnt="4">
        <dgm:presLayoutVars>
          <dgm:chMax val="0"/>
          <dgm:chPref val="0"/>
        </dgm:presLayoutVars>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97F788F7-C1E7-440C-8178-EFA66E1A1699}" type="pres">
      <dgm:prSet presAssocID="{BEDCB924-F143-4AE1-AB65-3FB0A5E7CC9B}" presName="ChildComposite" presStyleCnt="0"/>
      <dgm:spPr/>
    </dgm:pt>
    <dgm:pt modelId="{E8D2D3EA-D47F-45A4-8DC1-5DBDE3D22B26}" type="pres">
      <dgm:prSet presAssocID="{BEDCB924-F143-4AE1-AB65-3FB0A5E7CC9B}" presName="Child" presStyleLbl="node1" presStyleIdx="0" presStyleCnt="0">
        <dgm:presLayoutVars>
          <dgm:chMax val="0"/>
          <dgm:chPref val="0"/>
          <dgm:bulletEnabled val="1"/>
        </dgm:presLayoutVars>
      </dgm:prSet>
      <dgm:spPr/>
    </dgm:pt>
    <dgm:pt modelId="{E03DBA9A-73E4-4D17-BBCA-AA9EDC994B43}" type="pres">
      <dgm:prSet presAssocID="{BEDCB924-F143-4AE1-AB65-3FB0A5E7CC9B}" presName="Parent" presStyleLbl="revTx" presStyleIdx="3" presStyleCnt="4">
        <dgm:presLayoutVars>
          <dgm:chMax val="1"/>
          <dgm:chPref val="0"/>
          <dgm:bulletEnabled val="1"/>
        </dgm:presLayoutVars>
      </dgm:prSet>
      <dgm:spPr/>
    </dgm:pt>
  </dgm:ptLst>
  <dgm:cxnLst>
    <dgm:cxn modelId="{07EE13FF-201D-4EA2-9390-FB3405B9617E}" srcId="{BC4B4CDE-3F43-4ADD-B15B-6446A068AB4B}" destId="{263CCEDA-5045-410D-BAB6-4511FB5990A3}" srcOrd="1" destOrd="0" parTransId="{6EF5BEB1-A151-4BF2-9C8C-3521F88E9337}" sibTransId="{38997F52-A122-451B-B4A4-2991362FAA0E}"/>
    <dgm:cxn modelId="{CAE2BC4B-062E-4F88-A0FF-EA1E50E8FFC0}" type="presOf" srcId="{DC8300E2-6DB6-4CA0-ADDE-284D39AAD81F}" destId="{241D3092-1507-45F1-ABB8-02E9CAC5BDD1}" srcOrd="0" destOrd="0" presId="urn:microsoft.com/office/officeart/2008/layout/CaptionedPictures"/>
    <dgm:cxn modelId="{78A92390-4B8A-4C3C-B302-E23294C52107}" srcId="{BC4B4CDE-3F43-4ADD-B15B-6446A068AB4B}" destId="{BEDCB924-F143-4AE1-AB65-3FB0A5E7CC9B}" srcOrd="3" destOrd="0" parTransId="{17985DEF-22D7-47B0-9AC6-E74BD800F523}" sibTransId="{A9D8BFEC-1779-42EB-A6D1-07E033521B09}"/>
    <dgm:cxn modelId="{0B1C8736-9BA7-4855-8252-674705E77DA6}" type="presOf" srcId="{BC4B4CDE-3F43-4ADD-B15B-6446A068AB4B}" destId="{8FA2EB55-839B-4EE2-AB52-9637C35097B3}" srcOrd="0" destOrd="0" presId="urn:microsoft.com/office/officeart/2008/layout/CaptionedPictures"/>
    <dgm:cxn modelId="{9479A4AD-43A2-40DE-9CD7-EF77115CD95C}" srcId="{BC4B4CDE-3F43-4ADD-B15B-6446A068AB4B}" destId="{384A3BA9-A9A6-4B84-8D72-F6F685EE26C7}" srcOrd="0" destOrd="0" parTransId="{B0D4BACC-5A34-4775-880E-E9C8A2FBB12A}" sibTransId="{50C17274-83DD-48FC-8762-384C943AC335}"/>
    <dgm:cxn modelId="{45B2B6FB-87AA-4D93-9F9A-BA8635C23EC8}" type="presOf" srcId="{384A3BA9-A9A6-4B84-8D72-F6F685EE26C7}" destId="{F325C1A8-CEA3-43A6-9366-44F5C04DCAC9}" srcOrd="0" destOrd="0" presId="urn:microsoft.com/office/officeart/2008/layout/CaptionedPictures"/>
    <dgm:cxn modelId="{CFDCE8AB-29F0-40C1-B97E-C594E294E761}" type="presOf" srcId="{BEDCB924-F143-4AE1-AB65-3FB0A5E7CC9B}" destId="{E03DBA9A-73E4-4D17-BBCA-AA9EDC994B43}" srcOrd="0" destOrd="0" presId="urn:microsoft.com/office/officeart/2008/layout/CaptionedPictures"/>
    <dgm:cxn modelId="{8462A41D-FCBF-4753-B6A1-32D9E6253349}" type="presOf" srcId="{263CCEDA-5045-410D-BAB6-4511FB5990A3}" destId="{F58EB76D-677D-458A-84B7-0C907DDBC537}" srcOrd="0" destOrd="0" presId="urn:microsoft.com/office/officeart/2008/layout/CaptionedPictures"/>
    <dgm:cxn modelId="{C44FFBC4-A162-4894-9CBA-D2AC26EE9CE2}" srcId="{BC4B4CDE-3F43-4ADD-B15B-6446A068AB4B}" destId="{DC8300E2-6DB6-4CA0-ADDE-284D39AAD81F}" srcOrd="2" destOrd="0" parTransId="{456ABCB0-D717-42FB-BACA-8C614277AB51}" sibTransId="{B0964807-F43A-4658-BCF5-F48FB36B4250}"/>
    <dgm:cxn modelId="{29DC486F-9D6B-4817-AF3D-D0C533F61E10}" type="presParOf" srcId="{8FA2EB55-839B-4EE2-AB52-9637C35097B3}" destId="{21E3FC29-EE1B-4750-B160-3D324986F96F}" srcOrd="0" destOrd="0" presId="urn:microsoft.com/office/officeart/2008/layout/CaptionedPictures"/>
    <dgm:cxn modelId="{EBE7C65A-BDAA-42A7-9818-7869C0E0FB8F}" type="presParOf" srcId="{21E3FC29-EE1B-4750-B160-3D324986F96F}" destId="{7BDE926A-B265-4FD2-A9EB-F132C4048BDA}" srcOrd="0" destOrd="0" presId="urn:microsoft.com/office/officeart/2008/layout/CaptionedPictures"/>
    <dgm:cxn modelId="{0A316D5A-30B3-4350-B804-4EE4BAA7348A}" type="presParOf" srcId="{21E3FC29-EE1B-4750-B160-3D324986F96F}" destId="{132D91BA-35CC-4452-847C-E63E38BB75E5}" srcOrd="1" destOrd="0" presId="urn:microsoft.com/office/officeart/2008/layout/CaptionedPictures"/>
    <dgm:cxn modelId="{A2C3CA52-51DA-41D3-946D-CD50046A5B23}" type="presParOf" srcId="{21E3FC29-EE1B-4750-B160-3D324986F96F}" destId="{2D085B17-3669-4A10-8203-5CADDABD468B}" srcOrd="2" destOrd="0" presId="urn:microsoft.com/office/officeart/2008/layout/CaptionedPictures"/>
    <dgm:cxn modelId="{8FAE8EF3-0780-48F5-A6BB-A42D44C98375}" type="presParOf" srcId="{2D085B17-3669-4A10-8203-5CADDABD468B}" destId="{993A7E5C-B0D5-48C9-B417-24C9CD8D872A}" srcOrd="0" destOrd="0" presId="urn:microsoft.com/office/officeart/2008/layout/CaptionedPictures"/>
    <dgm:cxn modelId="{5DB5B07C-1914-4114-A035-168DF1ADAEE3}" type="presParOf" srcId="{2D085B17-3669-4A10-8203-5CADDABD468B}" destId="{F325C1A8-CEA3-43A6-9366-44F5C04DCAC9}" srcOrd="1" destOrd="0" presId="urn:microsoft.com/office/officeart/2008/layout/CaptionedPictures"/>
    <dgm:cxn modelId="{BDB51890-86A4-4049-BB8E-EDAB229F2712}" type="presParOf" srcId="{8FA2EB55-839B-4EE2-AB52-9637C35097B3}" destId="{DB91E58D-99BD-43B1-A92B-837F137CD4EA}" srcOrd="1" destOrd="0" presId="urn:microsoft.com/office/officeart/2008/layout/CaptionedPictures"/>
    <dgm:cxn modelId="{CDF4D6E5-871A-4CF2-97C8-658A8D7F800D}" type="presParOf" srcId="{8FA2EB55-839B-4EE2-AB52-9637C35097B3}" destId="{E8BFAC0C-6637-486A-AA3C-4D62B838A52B}" srcOrd="2" destOrd="0" presId="urn:microsoft.com/office/officeart/2008/layout/CaptionedPictures"/>
    <dgm:cxn modelId="{4646812D-078A-4A63-804E-FD961AEE4D09}" type="presParOf" srcId="{E8BFAC0C-6637-486A-AA3C-4D62B838A52B}" destId="{5416C408-20B2-419C-B922-9FD672B8B8AB}" srcOrd="0" destOrd="0" presId="urn:microsoft.com/office/officeart/2008/layout/CaptionedPictures"/>
    <dgm:cxn modelId="{F3F085B8-6834-4C71-BE5C-D15F591CDB09}" type="presParOf" srcId="{E8BFAC0C-6637-486A-AA3C-4D62B838A52B}" destId="{E1B72EA1-7B43-4E4A-BBE4-A13523A9BCC9}" srcOrd="1" destOrd="0" presId="urn:microsoft.com/office/officeart/2008/layout/CaptionedPictures"/>
    <dgm:cxn modelId="{78654C24-CE27-4316-A678-566ECAE63F8A}" type="presParOf" srcId="{E8BFAC0C-6637-486A-AA3C-4D62B838A52B}" destId="{91336B37-7264-4086-85DC-4F0E1A93F12D}" srcOrd="2" destOrd="0" presId="urn:microsoft.com/office/officeart/2008/layout/CaptionedPictures"/>
    <dgm:cxn modelId="{139F0392-CEA5-482A-904E-85FE460FD9BD}" type="presParOf" srcId="{91336B37-7264-4086-85DC-4F0E1A93F12D}" destId="{D0429852-058D-45E9-AE10-20B423C9ED46}" srcOrd="0" destOrd="0" presId="urn:microsoft.com/office/officeart/2008/layout/CaptionedPictures"/>
    <dgm:cxn modelId="{E8FD9395-48AB-4A68-AC76-471C99A9E631}" type="presParOf" srcId="{91336B37-7264-4086-85DC-4F0E1A93F12D}" destId="{F58EB76D-677D-458A-84B7-0C907DDBC537}" srcOrd="1" destOrd="0" presId="urn:microsoft.com/office/officeart/2008/layout/CaptionedPictures"/>
    <dgm:cxn modelId="{FCE94C7C-D8B5-4C4B-9D31-556C16A4CE12}" type="presParOf" srcId="{8FA2EB55-839B-4EE2-AB52-9637C35097B3}" destId="{C7C8B6E4-8555-47C6-B5BA-3FEF5589DCDD}" srcOrd="3" destOrd="0" presId="urn:microsoft.com/office/officeart/2008/layout/CaptionedPictures"/>
    <dgm:cxn modelId="{6F3AC61C-C6F5-472C-A308-3C68043EB000}" type="presParOf" srcId="{8FA2EB55-839B-4EE2-AB52-9637C35097B3}" destId="{1713C22A-7422-49EE-BF55-B4FE3FD13718}" srcOrd="4" destOrd="0" presId="urn:microsoft.com/office/officeart/2008/layout/CaptionedPictures"/>
    <dgm:cxn modelId="{D55B6919-BDA8-4500-A41C-36CB4BAA4927}" type="presParOf" srcId="{1713C22A-7422-49EE-BF55-B4FE3FD13718}" destId="{3EFF70AF-7B2B-4501-B8BC-556F0B25E6A5}" srcOrd="0" destOrd="0" presId="urn:microsoft.com/office/officeart/2008/layout/CaptionedPictures"/>
    <dgm:cxn modelId="{E7DAFA77-9235-4168-86AC-F0B8A579D117}" type="presParOf" srcId="{1713C22A-7422-49EE-BF55-B4FE3FD13718}" destId="{97DE0559-E68E-44FB-B6F9-18987AF3A15C}" srcOrd="1" destOrd="0" presId="urn:microsoft.com/office/officeart/2008/layout/CaptionedPictures"/>
    <dgm:cxn modelId="{5349BF2F-3A11-40D8-B9D7-4717BAC70816}" type="presParOf" srcId="{1713C22A-7422-49EE-BF55-B4FE3FD13718}" destId="{5DE464F8-BCB4-46F9-9EE5-52EB88578B45}" srcOrd="2" destOrd="0" presId="urn:microsoft.com/office/officeart/2008/layout/CaptionedPictures"/>
    <dgm:cxn modelId="{C78B4967-D3F4-4C4B-A2C1-A46B2401251F}" type="presParOf" srcId="{5DE464F8-BCB4-46F9-9EE5-52EB88578B45}" destId="{68DFCAE4-88C3-452F-B992-18FBA4925B87}" srcOrd="0" destOrd="0" presId="urn:microsoft.com/office/officeart/2008/layout/CaptionedPictures"/>
    <dgm:cxn modelId="{C9DE4C3E-FBFB-4589-9080-C3B7E15EF32B}" type="presParOf" srcId="{5DE464F8-BCB4-46F9-9EE5-52EB88578B45}" destId="{241D3092-1507-45F1-ABB8-02E9CAC5BDD1}" srcOrd="1" destOrd="0" presId="urn:microsoft.com/office/officeart/2008/layout/CaptionedPictures"/>
    <dgm:cxn modelId="{EEC67A91-1BFC-413A-8E1C-F7D5B3A96A43}" type="presParOf" srcId="{8FA2EB55-839B-4EE2-AB52-9637C35097B3}" destId="{7DAE71BB-A28E-4118-863A-489434BD7DB2}" srcOrd="5" destOrd="0" presId="urn:microsoft.com/office/officeart/2008/layout/CaptionedPictures"/>
    <dgm:cxn modelId="{064D6E88-95B0-41EA-A97F-36C672BE02E9}" type="presParOf" srcId="{8FA2EB55-839B-4EE2-AB52-9637C35097B3}" destId="{9E56D0DA-5145-4C9F-8BFE-5D46200D6C56}" srcOrd="6" destOrd="0" presId="urn:microsoft.com/office/officeart/2008/layout/CaptionedPictures"/>
    <dgm:cxn modelId="{CAD94982-B3A2-4B06-8EAD-DB532645E9C0}" type="presParOf" srcId="{9E56D0DA-5145-4C9F-8BFE-5D46200D6C56}" destId="{D049DDB6-C095-46B3-8439-802421B2CFAD}" srcOrd="0" destOrd="0" presId="urn:microsoft.com/office/officeart/2008/layout/CaptionedPictures"/>
    <dgm:cxn modelId="{1310EFF9-8EAE-41C0-9035-D9FCF2D31EF4}" type="presParOf" srcId="{9E56D0DA-5145-4C9F-8BFE-5D46200D6C56}" destId="{B10B57D6-75C3-4F0C-9734-904B955D6864}" srcOrd="1" destOrd="0" presId="urn:microsoft.com/office/officeart/2008/layout/CaptionedPictures"/>
    <dgm:cxn modelId="{13F61BF4-32DF-4426-A160-B52ACE101EDD}" type="presParOf" srcId="{9E56D0DA-5145-4C9F-8BFE-5D46200D6C56}" destId="{97F788F7-C1E7-440C-8178-EFA66E1A1699}" srcOrd="2" destOrd="0" presId="urn:microsoft.com/office/officeart/2008/layout/CaptionedPictures"/>
    <dgm:cxn modelId="{ACEA4436-4058-42C8-A912-23415762E6CF}" type="presParOf" srcId="{97F788F7-C1E7-440C-8178-EFA66E1A1699}" destId="{E8D2D3EA-D47F-45A4-8DC1-5DBDE3D22B26}" srcOrd="0" destOrd="0" presId="urn:microsoft.com/office/officeart/2008/layout/CaptionedPictures"/>
    <dgm:cxn modelId="{A3595EB6-C1F0-40FD-8F8D-2CEC8FAA04C5}" type="presParOf" srcId="{97F788F7-C1E7-440C-8178-EFA66E1A1699}" destId="{E03DBA9A-73E4-4D17-BBCA-AA9EDC994B43}"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9A3ACF-6CB8-4288-92BD-3156A1653935}" type="doc">
      <dgm:prSet loTypeId="urn:microsoft.com/office/officeart/2005/8/layout/lProcess2" loCatId="relationship" qsTypeId="urn:microsoft.com/office/officeart/2005/8/quickstyle/simple1" qsCatId="simple" csTypeId="urn:microsoft.com/office/officeart/2005/8/colors/accent3_2" csCatId="accent3" phldr="1"/>
      <dgm:spPr/>
      <dgm:t>
        <a:bodyPr/>
        <a:lstStyle/>
        <a:p>
          <a:endParaRPr lang="en-US"/>
        </a:p>
      </dgm:t>
    </dgm:pt>
    <dgm:pt modelId="{1C5E38C7-3BEA-4336-B8BE-5B9240200F71}">
      <dgm:prSet phldrT="[Text]" custT="1"/>
      <dgm:spPr/>
      <dgm:t>
        <a:bodyPr/>
        <a:lstStyle/>
        <a:p>
          <a:r>
            <a:rPr lang="en-US" sz="2400" dirty="0">
              <a:latin typeface="Franklin Gothic Medium Cond" panose="020B0606030402020204" pitchFamily="34" charset="0"/>
            </a:rPr>
            <a:t>Year</a:t>
          </a:r>
        </a:p>
      </dgm:t>
    </dgm:pt>
    <dgm:pt modelId="{B989BA4B-2A67-4EE0-B2FE-3C5AF5922CC5}" type="parTrans" cxnId="{DDA41C72-7667-4F8E-AE3A-772EBEA8D668}">
      <dgm:prSet/>
      <dgm:spPr/>
      <dgm:t>
        <a:bodyPr/>
        <a:lstStyle/>
        <a:p>
          <a:endParaRPr lang="en-US"/>
        </a:p>
      </dgm:t>
    </dgm:pt>
    <dgm:pt modelId="{38B6D9EA-0838-4E81-B60F-AF30C1E34098}" type="sibTrans" cxnId="{DDA41C72-7667-4F8E-AE3A-772EBEA8D668}">
      <dgm:prSet/>
      <dgm:spPr/>
      <dgm:t>
        <a:bodyPr/>
        <a:lstStyle/>
        <a:p>
          <a:endParaRPr lang="en-US"/>
        </a:p>
      </dgm:t>
    </dgm:pt>
    <dgm:pt modelId="{A1C1ED67-D118-4A1C-917B-8675B258407A}">
      <dgm:prSet phldrT="[Text]" custT="1"/>
      <dgm:spPr/>
      <dgm:t>
        <a:bodyPr/>
        <a:lstStyle/>
        <a:p>
          <a:r>
            <a:rPr lang="en-US" sz="3600" dirty="0">
              <a:latin typeface="Franklin Gothic Medium Cond" panose="020B0606030402020204" pitchFamily="34" charset="0"/>
            </a:rPr>
            <a:t>2012</a:t>
          </a:r>
        </a:p>
      </dgm:t>
    </dgm:pt>
    <dgm:pt modelId="{618AA8E7-218D-46DB-BFF8-F5B5C75D59A3}" type="parTrans" cxnId="{89960C62-F3FC-443F-9ED5-BC111DAA3693}">
      <dgm:prSet/>
      <dgm:spPr/>
      <dgm:t>
        <a:bodyPr/>
        <a:lstStyle/>
        <a:p>
          <a:endParaRPr lang="en-US"/>
        </a:p>
      </dgm:t>
    </dgm:pt>
    <dgm:pt modelId="{0C0397B5-235A-4068-96C1-4D0F225EE840}" type="sibTrans" cxnId="{89960C62-F3FC-443F-9ED5-BC111DAA3693}">
      <dgm:prSet/>
      <dgm:spPr/>
      <dgm:t>
        <a:bodyPr/>
        <a:lstStyle/>
        <a:p>
          <a:endParaRPr lang="en-US"/>
        </a:p>
      </dgm:t>
    </dgm:pt>
    <dgm:pt modelId="{F07A6CC4-1C5B-4323-A2C0-2AA89A712256}">
      <dgm:prSet phldrT="[Text]" custT="1"/>
      <dgm:spPr/>
      <dgm:t>
        <a:bodyPr/>
        <a:lstStyle/>
        <a:p>
          <a:r>
            <a:rPr lang="en-US" sz="3600" dirty="0">
              <a:latin typeface="Franklin Gothic Medium Cond" panose="020B0606030402020204" pitchFamily="34" charset="0"/>
            </a:rPr>
            <a:t>2015</a:t>
          </a:r>
        </a:p>
      </dgm:t>
    </dgm:pt>
    <dgm:pt modelId="{BBF5CE84-8EA7-4C08-9F03-4FDE1582E360}" type="parTrans" cxnId="{1DEABFB4-8D03-4C47-8F7D-2851BBDDBC58}">
      <dgm:prSet/>
      <dgm:spPr/>
      <dgm:t>
        <a:bodyPr/>
        <a:lstStyle/>
        <a:p>
          <a:endParaRPr lang="en-US"/>
        </a:p>
      </dgm:t>
    </dgm:pt>
    <dgm:pt modelId="{E331AD62-07E1-410F-B30A-1A5D2823423C}" type="sibTrans" cxnId="{1DEABFB4-8D03-4C47-8F7D-2851BBDDBC58}">
      <dgm:prSet/>
      <dgm:spPr/>
      <dgm:t>
        <a:bodyPr/>
        <a:lstStyle/>
        <a:p>
          <a:endParaRPr lang="en-US"/>
        </a:p>
      </dgm:t>
    </dgm:pt>
    <dgm:pt modelId="{93C66C30-5D6A-47A9-9D83-27B652F04128}">
      <dgm:prSet phldrT="[Text]" custT="1"/>
      <dgm:spPr/>
      <dgm:t>
        <a:bodyPr/>
        <a:lstStyle/>
        <a:p>
          <a:r>
            <a:rPr lang="en-US" sz="2400" dirty="0">
              <a:latin typeface="Franklin Gothic Medium Cond" panose="020B0606030402020204" pitchFamily="34" charset="0"/>
            </a:rPr>
            <a:t>Nominal Interest</a:t>
          </a:r>
        </a:p>
      </dgm:t>
    </dgm:pt>
    <dgm:pt modelId="{B877FE11-7CF7-4FFF-9AB4-B41A5BB65D54}" type="parTrans" cxnId="{8A1069A2-1438-4BA8-8E43-E64E193BF653}">
      <dgm:prSet/>
      <dgm:spPr/>
      <dgm:t>
        <a:bodyPr/>
        <a:lstStyle/>
        <a:p>
          <a:endParaRPr lang="en-US"/>
        </a:p>
      </dgm:t>
    </dgm:pt>
    <dgm:pt modelId="{759F6BC3-0D55-4A9B-9DE9-EC99912F5DE7}" type="sibTrans" cxnId="{8A1069A2-1438-4BA8-8E43-E64E193BF653}">
      <dgm:prSet/>
      <dgm:spPr/>
      <dgm:t>
        <a:bodyPr/>
        <a:lstStyle/>
        <a:p>
          <a:endParaRPr lang="en-US"/>
        </a:p>
      </dgm:t>
    </dgm:pt>
    <dgm:pt modelId="{2E4B9FB6-886A-452B-8115-7BCF05979F1E}">
      <dgm:prSet phldrT="[Text]" custT="1"/>
      <dgm:spPr/>
      <dgm:t>
        <a:bodyPr/>
        <a:lstStyle/>
        <a:p>
          <a:r>
            <a:rPr lang="en-US" sz="3600" dirty="0">
              <a:latin typeface="Franklin Gothic Medium Cond" panose="020B0606030402020204" pitchFamily="34" charset="0"/>
            </a:rPr>
            <a:t>9.25</a:t>
          </a:r>
        </a:p>
      </dgm:t>
    </dgm:pt>
    <dgm:pt modelId="{BABC9422-1BC7-49B0-9395-F2F334944890}" type="parTrans" cxnId="{00E37228-F2AC-44D0-8572-155730483C33}">
      <dgm:prSet/>
      <dgm:spPr/>
      <dgm:t>
        <a:bodyPr/>
        <a:lstStyle/>
        <a:p>
          <a:endParaRPr lang="en-US"/>
        </a:p>
      </dgm:t>
    </dgm:pt>
    <dgm:pt modelId="{FD0B50C3-7D19-49AF-B761-3EF25127785A}" type="sibTrans" cxnId="{00E37228-F2AC-44D0-8572-155730483C33}">
      <dgm:prSet/>
      <dgm:spPr/>
      <dgm:t>
        <a:bodyPr/>
        <a:lstStyle/>
        <a:p>
          <a:endParaRPr lang="en-US"/>
        </a:p>
      </dgm:t>
    </dgm:pt>
    <dgm:pt modelId="{AD91994B-D84A-4905-90BB-9082D57AE21B}">
      <dgm:prSet phldrT="[Text]" custT="1"/>
      <dgm:spPr/>
      <dgm:t>
        <a:bodyPr/>
        <a:lstStyle/>
        <a:p>
          <a:r>
            <a:rPr lang="en-US" sz="2400" dirty="0">
              <a:latin typeface="Franklin Gothic Medium Cond" panose="020B0606030402020204" pitchFamily="34" charset="0"/>
            </a:rPr>
            <a:t>Minus Inflation</a:t>
          </a:r>
        </a:p>
      </dgm:t>
    </dgm:pt>
    <dgm:pt modelId="{826CA65D-3D3A-4F05-AEC6-B25A4720860C}" type="parTrans" cxnId="{B8C2BE4D-BEC8-402D-A302-161DE00E7C15}">
      <dgm:prSet/>
      <dgm:spPr/>
      <dgm:t>
        <a:bodyPr/>
        <a:lstStyle/>
        <a:p>
          <a:endParaRPr lang="en-US"/>
        </a:p>
      </dgm:t>
    </dgm:pt>
    <dgm:pt modelId="{55425E88-AF54-4C8B-849E-6C0AE56F0639}" type="sibTrans" cxnId="{B8C2BE4D-BEC8-402D-A302-161DE00E7C15}">
      <dgm:prSet/>
      <dgm:spPr/>
      <dgm:t>
        <a:bodyPr/>
        <a:lstStyle/>
        <a:p>
          <a:endParaRPr lang="en-US"/>
        </a:p>
      </dgm:t>
    </dgm:pt>
    <dgm:pt modelId="{F76AA6F6-51BF-4761-B89D-CD1F95912819}">
      <dgm:prSet phldrT="[Text]" custT="1"/>
      <dgm:spPr>
        <a:solidFill>
          <a:schemeClr val="accent4">
            <a:lumMod val="50000"/>
          </a:schemeClr>
        </a:solidFill>
      </dgm:spPr>
      <dgm:t>
        <a:bodyPr/>
        <a:lstStyle/>
        <a:p>
          <a:r>
            <a:rPr lang="en-US" sz="3600" dirty="0">
              <a:latin typeface="Franklin Gothic Medium Cond" panose="020B0606030402020204" pitchFamily="34" charset="0"/>
            </a:rPr>
            <a:t>-11%</a:t>
          </a:r>
        </a:p>
      </dgm:t>
    </dgm:pt>
    <dgm:pt modelId="{1B85980E-453B-4C57-8F97-8FC472381CBA}" type="parTrans" cxnId="{45CBA61B-53FC-4BB6-913B-C9146FECF962}">
      <dgm:prSet/>
      <dgm:spPr/>
      <dgm:t>
        <a:bodyPr/>
        <a:lstStyle/>
        <a:p>
          <a:endParaRPr lang="en-US"/>
        </a:p>
      </dgm:t>
    </dgm:pt>
    <dgm:pt modelId="{46882116-0919-4155-B05F-23FABA9CD596}" type="sibTrans" cxnId="{45CBA61B-53FC-4BB6-913B-C9146FECF962}">
      <dgm:prSet/>
      <dgm:spPr/>
      <dgm:t>
        <a:bodyPr/>
        <a:lstStyle/>
        <a:p>
          <a:endParaRPr lang="en-US"/>
        </a:p>
      </dgm:t>
    </dgm:pt>
    <dgm:pt modelId="{995CA89D-C1F8-4FEB-93B7-9ED65ECC85C3}">
      <dgm:prSet phldrT="[Text]" custT="1"/>
      <dgm:spPr>
        <a:solidFill>
          <a:schemeClr val="accent4">
            <a:lumMod val="50000"/>
          </a:schemeClr>
        </a:solidFill>
      </dgm:spPr>
      <dgm:t>
        <a:bodyPr/>
        <a:lstStyle/>
        <a:p>
          <a:r>
            <a:rPr lang="en-US" sz="3600" dirty="0">
              <a:latin typeface="Franklin Gothic Medium Cond" panose="020B0606030402020204" pitchFamily="34" charset="0"/>
            </a:rPr>
            <a:t>-5.4%</a:t>
          </a:r>
        </a:p>
      </dgm:t>
    </dgm:pt>
    <dgm:pt modelId="{09090611-B284-4908-8814-E68F7FC0BDEB}" type="parTrans" cxnId="{1CE16A54-6109-49A7-B899-A14A959348F3}">
      <dgm:prSet/>
      <dgm:spPr/>
      <dgm:t>
        <a:bodyPr/>
        <a:lstStyle/>
        <a:p>
          <a:endParaRPr lang="en-US"/>
        </a:p>
      </dgm:t>
    </dgm:pt>
    <dgm:pt modelId="{68DB69FF-DEF2-4FE6-963E-4AFF1A822D0E}" type="sibTrans" cxnId="{1CE16A54-6109-49A7-B899-A14A959348F3}">
      <dgm:prSet/>
      <dgm:spPr/>
      <dgm:t>
        <a:bodyPr/>
        <a:lstStyle/>
        <a:p>
          <a:endParaRPr lang="en-US"/>
        </a:p>
      </dgm:t>
    </dgm:pt>
    <dgm:pt modelId="{29F74627-2E41-417A-A7F6-F93E792829A7}">
      <dgm:prSet phldrT="[Text]" custT="1"/>
      <dgm:spPr/>
      <dgm:t>
        <a:bodyPr/>
        <a:lstStyle/>
        <a:p>
          <a:r>
            <a:rPr lang="en-US" sz="2400" dirty="0">
              <a:latin typeface="Franklin Gothic Medium Cond" panose="020B0606030402020204" pitchFamily="34" charset="0"/>
            </a:rPr>
            <a:t>Real Interest Rate</a:t>
          </a:r>
        </a:p>
      </dgm:t>
    </dgm:pt>
    <dgm:pt modelId="{C4EE10E3-F082-4E85-A615-388E64E3BA90}" type="parTrans" cxnId="{032E6C54-7DB1-4403-81F5-CB538DEA691B}">
      <dgm:prSet/>
      <dgm:spPr/>
      <dgm:t>
        <a:bodyPr/>
        <a:lstStyle/>
        <a:p>
          <a:endParaRPr lang="en-US"/>
        </a:p>
      </dgm:t>
    </dgm:pt>
    <dgm:pt modelId="{0CAE316E-311C-4D51-A2BD-84BF6D9F8DEE}" type="sibTrans" cxnId="{032E6C54-7DB1-4403-81F5-CB538DEA691B}">
      <dgm:prSet/>
      <dgm:spPr/>
      <dgm:t>
        <a:bodyPr/>
        <a:lstStyle/>
        <a:p>
          <a:endParaRPr lang="en-US"/>
        </a:p>
      </dgm:t>
    </dgm:pt>
    <dgm:pt modelId="{4107C027-9C4F-44A4-9347-0FAEE476EC19}">
      <dgm:prSet phldrT="[Text]" custT="1"/>
      <dgm:spPr>
        <a:solidFill>
          <a:srgbClr val="FF0000"/>
        </a:solidFill>
      </dgm:spPr>
      <dgm:t>
        <a:bodyPr/>
        <a:lstStyle/>
        <a:p>
          <a:r>
            <a:rPr lang="en-US" sz="3600" dirty="0">
              <a:latin typeface="Franklin Gothic Medium Cond" panose="020B0606030402020204" pitchFamily="34" charset="0"/>
            </a:rPr>
            <a:t>-1.75</a:t>
          </a:r>
        </a:p>
      </dgm:t>
    </dgm:pt>
    <dgm:pt modelId="{34A100E8-E5F2-4A63-80E3-3A660E0471D5}" type="parTrans" cxnId="{9785CC7A-C9B8-4389-A63A-E23B372B575B}">
      <dgm:prSet/>
      <dgm:spPr/>
      <dgm:t>
        <a:bodyPr/>
        <a:lstStyle/>
        <a:p>
          <a:endParaRPr lang="en-US"/>
        </a:p>
      </dgm:t>
    </dgm:pt>
    <dgm:pt modelId="{17045544-76CB-4188-A578-9B93F4161D7D}" type="sibTrans" cxnId="{9785CC7A-C9B8-4389-A63A-E23B372B575B}">
      <dgm:prSet/>
      <dgm:spPr/>
      <dgm:t>
        <a:bodyPr/>
        <a:lstStyle/>
        <a:p>
          <a:endParaRPr lang="en-US"/>
        </a:p>
      </dgm:t>
    </dgm:pt>
    <dgm:pt modelId="{BB0C4453-2B30-470A-ACA3-0BAF06AA0C52}">
      <dgm:prSet phldrT="[Text]" custT="1"/>
      <dgm:spPr/>
      <dgm:t>
        <a:bodyPr/>
        <a:lstStyle/>
        <a:p>
          <a:r>
            <a:rPr lang="en-US" sz="3600" dirty="0">
              <a:latin typeface="Franklin Gothic Medium Cond" panose="020B0606030402020204" pitchFamily="34" charset="0"/>
            </a:rPr>
            <a:t>7.00</a:t>
          </a:r>
        </a:p>
      </dgm:t>
    </dgm:pt>
    <dgm:pt modelId="{8C7910D3-1FBD-4172-B4BA-9347125E8DC0}" type="parTrans" cxnId="{26A0012D-7B60-4419-9CF9-ABF1D640F145}">
      <dgm:prSet/>
      <dgm:spPr/>
      <dgm:t>
        <a:bodyPr/>
        <a:lstStyle/>
        <a:p>
          <a:endParaRPr lang="en-US"/>
        </a:p>
      </dgm:t>
    </dgm:pt>
    <dgm:pt modelId="{6F853893-7A02-4722-B6FA-D5240C224EDA}" type="sibTrans" cxnId="{26A0012D-7B60-4419-9CF9-ABF1D640F145}">
      <dgm:prSet/>
      <dgm:spPr/>
      <dgm:t>
        <a:bodyPr/>
        <a:lstStyle/>
        <a:p>
          <a:endParaRPr lang="en-US"/>
        </a:p>
      </dgm:t>
    </dgm:pt>
    <dgm:pt modelId="{855A0E7B-87D1-4AE9-87CE-5F32D7B43233}">
      <dgm:prSet phldrT="[Text]" custT="1"/>
      <dgm:spPr>
        <a:solidFill>
          <a:srgbClr val="00B050"/>
        </a:solidFill>
      </dgm:spPr>
      <dgm:t>
        <a:bodyPr/>
        <a:lstStyle/>
        <a:p>
          <a:r>
            <a:rPr lang="en-US" sz="3600" dirty="0">
              <a:latin typeface="Franklin Gothic Medium Cond" panose="020B0606030402020204" pitchFamily="34" charset="0"/>
            </a:rPr>
            <a:t>+1.6</a:t>
          </a:r>
        </a:p>
      </dgm:t>
    </dgm:pt>
    <dgm:pt modelId="{B097FBA3-6E8D-491C-B505-42EFFFF1579E}" type="parTrans" cxnId="{A616CA35-EF9A-464C-99A2-A5860A70C6C8}">
      <dgm:prSet/>
      <dgm:spPr/>
      <dgm:t>
        <a:bodyPr/>
        <a:lstStyle/>
        <a:p>
          <a:endParaRPr lang="en-US"/>
        </a:p>
      </dgm:t>
    </dgm:pt>
    <dgm:pt modelId="{C207DFE3-FA9B-4383-96DF-67C310C729AB}" type="sibTrans" cxnId="{A616CA35-EF9A-464C-99A2-A5860A70C6C8}">
      <dgm:prSet/>
      <dgm:spPr/>
      <dgm:t>
        <a:bodyPr/>
        <a:lstStyle/>
        <a:p>
          <a:endParaRPr lang="en-US"/>
        </a:p>
      </dgm:t>
    </dgm:pt>
    <dgm:pt modelId="{EB62E08C-957A-483E-B1B6-1E10291D8913}">
      <dgm:prSet phldrT="[Text]" custT="1"/>
      <dgm:spPr/>
      <dgm:t>
        <a:bodyPr/>
        <a:lstStyle/>
        <a:p>
          <a:r>
            <a:rPr lang="en-US" sz="3600" dirty="0">
              <a:latin typeface="Franklin Gothic Medium Cond" panose="020B0606030402020204" pitchFamily="34" charset="0"/>
            </a:rPr>
            <a:t>2017</a:t>
          </a:r>
        </a:p>
      </dgm:t>
    </dgm:pt>
    <dgm:pt modelId="{A3BBB9CA-0072-4F8A-9A3A-E4E1F5071CEA}" type="parTrans" cxnId="{09F484FD-D0EB-481C-BF7D-5DC7EDBA2573}">
      <dgm:prSet/>
      <dgm:spPr/>
      <dgm:t>
        <a:bodyPr/>
        <a:lstStyle/>
        <a:p>
          <a:endParaRPr lang="en-US"/>
        </a:p>
      </dgm:t>
    </dgm:pt>
    <dgm:pt modelId="{D68DA3B5-8C56-4AEE-B302-447A8DA6F404}" type="sibTrans" cxnId="{09F484FD-D0EB-481C-BF7D-5DC7EDBA2573}">
      <dgm:prSet/>
      <dgm:spPr/>
      <dgm:t>
        <a:bodyPr/>
        <a:lstStyle/>
        <a:p>
          <a:endParaRPr lang="en-US"/>
        </a:p>
      </dgm:t>
    </dgm:pt>
    <dgm:pt modelId="{AB349F46-ACF4-44BA-A5AE-25FB538233C5}">
      <dgm:prSet phldrT="[Text]" custT="1"/>
      <dgm:spPr/>
      <dgm:t>
        <a:bodyPr/>
        <a:lstStyle/>
        <a:p>
          <a:r>
            <a:rPr lang="en-US" sz="3600" dirty="0">
              <a:latin typeface="Franklin Gothic Medium Cond" panose="020B0606030402020204" pitchFamily="34" charset="0"/>
            </a:rPr>
            <a:t>7.00</a:t>
          </a:r>
        </a:p>
      </dgm:t>
    </dgm:pt>
    <dgm:pt modelId="{757E5120-4E94-4DD8-B18F-E4527D8554EB}" type="parTrans" cxnId="{3762AABF-5E29-44A3-9B9A-14EADDAC847C}">
      <dgm:prSet/>
      <dgm:spPr/>
      <dgm:t>
        <a:bodyPr/>
        <a:lstStyle/>
        <a:p>
          <a:endParaRPr lang="en-US"/>
        </a:p>
      </dgm:t>
    </dgm:pt>
    <dgm:pt modelId="{C286156D-0722-4DE5-9EF6-4EE9160DB396}" type="sibTrans" cxnId="{3762AABF-5E29-44A3-9B9A-14EADDAC847C}">
      <dgm:prSet/>
      <dgm:spPr/>
      <dgm:t>
        <a:bodyPr/>
        <a:lstStyle/>
        <a:p>
          <a:endParaRPr lang="en-US"/>
        </a:p>
      </dgm:t>
    </dgm:pt>
    <dgm:pt modelId="{55B4C48C-E85B-4F35-82EF-D759560551D3}">
      <dgm:prSet phldrT="[Text]" custT="1"/>
      <dgm:spPr>
        <a:solidFill>
          <a:schemeClr val="accent4">
            <a:lumMod val="50000"/>
          </a:schemeClr>
        </a:solidFill>
      </dgm:spPr>
      <dgm:t>
        <a:bodyPr/>
        <a:lstStyle/>
        <a:p>
          <a:r>
            <a:rPr lang="en-US" sz="3600" dirty="0">
              <a:latin typeface="Franklin Gothic Medium Cond" panose="020B0606030402020204" pitchFamily="34" charset="0"/>
            </a:rPr>
            <a:t>+5%</a:t>
          </a:r>
        </a:p>
      </dgm:t>
    </dgm:pt>
    <dgm:pt modelId="{8ED24BB2-3F6B-436E-8AB1-DA74F862568B}" type="parTrans" cxnId="{FFE546D4-B6FC-45C8-8ACD-B8D4302B692D}">
      <dgm:prSet/>
      <dgm:spPr/>
      <dgm:t>
        <a:bodyPr/>
        <a:lstStyle/>
        <a:p>
          <a:endParaRPr lang="en-US"/>
        </a:p>
      </dgm:t>
    </dgm:pt>
    <dgm:pt modelId="{6A5B404A-8912-4FD0-98B3-11FC3D151EF8}" type="sibTrans" cxnId="{FFE546D4-B6FC-45C8-8ACD-B8D4302B692D}">
      <dgm:prSet/>
      <dgm:spPr/>
      <dgm:t>
        <a:bodyPr/>
        <a:lstStyle/>
        <a:p>
          <a:endParaRPr lang="en-US"/>
        </a:p>
      </dgm:t>
    </dgm:pt>
    <dgm:pt modelId="{65A4EDE7-74D6-414A-928A-D5AACDDBE7E3}">
      <dgm:prSet phldrT="[Text]" custT="1"/>
      <dgm:spPr>
        <a:solidFill>
          <a:srgbClr val="00B050"/>
        </a:solidFill>
      </dgm:spPr>
      <dgm:t>
        <a:bodyPr/>
        <a:lstStyle/>
        <a:p>
          <a:r>
            <a:rPr lang="en-US" sz="3600" dirty="0">
              <a:latin typeface="Franklin Gothic Medium Cond" panose="020B0606030402020204" pitchFamily="34" charset="0"/>
            </a:rPr>
            <a:t>+12%</a:t>
          </a:r>
        </a:p>
      </dgm:t>
    </dgm:pt>
    <dgm:pt modelId="{DFEE5524-8A20-4BC7-8CFC-51949B867981}" type="parTrans" cxnId="{E74B329A-1E1C-47CE-8703-6A05D6813E87}">
      <dgm:prSet/>
      <dgm:spPr/>
      <dgm:t>
        <a:bodyPr/>
        <a:lstStyle/>
        <a:p>
          <a:endParaRPr lang="en-US"/>
        </a:p>
      </dgm:t>
    </dgm:pt>
    <dgm:pt modelId="{D554FABD-84C3-4215-9F86-AEBDFEF70F1D}" type="sibTrans" cxnId="{E74B329A-1E1C-47CE-8703-6A05D6813E87}">
      <dgm:prSet/>
      <dgm:spPr/>
      <dgm:t>
        <a:bodyPr/>
        <a:lstStyle/>
        <a:p>
          <a:endParaRPr lang="en-US"/>
        </a:p>
      </dgm:t>
    </dgm:pt>
    <dgm:pt modelId="{FC7C0F29-6018-4407-91FE-6595BD4347D7}" type="pres">
      <dgm:prSet presAssocID="{619A3ACF-6CB8-4288-92BD-3156A1653935}" presName="theList" presStyleCnt="0">
        <dgm:presLayoutVars>
          <dgm:dir/>
          <dgm:animLvl val="lvl"/>
          <dgm:resizeHandles val="exact"/>
        </dgm:presLayoutVars>
      </dgm:prSet>
      <dgm:spPr/>
    </dgm:pt>
    <dgm:pt modelId="{BB7227B1-62B4-4DD2-9753-B53ECCE0DC5B}" type="pres">
      <dgm:prSet presAssocID="{1C5E38C7-3BEA-4336-B8BE-5B9240200F71}" presName="compNode" presStyleCnt="0"/>
      <dgm:spPr/>
    </dgm:pt>
    <dgm:pt modelId="{F5E21416-11EF-465F-9558-6B8DFE732AAA}" type="pres">
      <dgm:prSet presAssocID="{1C5E38C7-3BEA-4336-B8BE-5B9240200F71}" presName="aNode" presStyleLbl="bgShp" presStyleIdx="0" presStyleCnt="4"/>
      <dgm:spPr/>
    </dgm:pt>
    <dgm:pt modelId="{26A8300D-D541-4E20-B344-B24F5D82384E}" type="pres">
      <dgm:prSet presAssocID="{1C5E38C7-3BEA-4336-B8BE-5B9240200F71}" presName="textNode" presStyleLbl="bgShp" presStyleIdx="0" presStyleCnt="4"/>
      <dgm:spPr/>
    </dgm:pt>
    <dgm:pt modelId="{F23455FA-FC4F-401E-91D8-8D1C127D2904}" type="pres">
      <dgm:prSet presAssocID="{1C5E38C7-3BEA-4336-B8BE-5B9240200F71}" presName="compChildNode" presStyleCnt="0"/>
      <dgm:spPr/>
    </dgm:pt>
    <dgm:pt modelId="{48133FCB-D472-4829-91B2-AD44C5D8FBF0}" type="pres">
      <dgm:prSet presAssocID="{1C5E38C7-3BEA-4336-B8BE-5B9240200F71}" presName="theInnerList" presStyleCnt="0"/>
      <dgm:spPr/>
    </dgm:pt>
    <dgm:pt modelId="{27BF976D-BEB3-4943-98AA-D510D685A8DE}" type="pres">
      <dgm:prSet presAssocID="{A1C1ED67-D118-4A1C-917B-8675B258407A}" presName="childNode" presStyleLbl="node1" presStyleIdx="0" presStyleCnt="12">
        <dgm:presLayoutVars>
          <dgm:bulletEnabled val="1"/>
        </dgm:presLayoutVars>
      </dgm:prSet>
      <dgm:spPr/>
    </dgm:pt>
    <dgm:pt modelId="{073D0DD1-CECB-4EDC-878A-C38E1CF140D6}" type="pres">
      <dgm:prSet presAssocID="{A1C1ED67-D118-4A1C-917B-8675B258407A}" presName="aSpace2" presStyleCnt="0"/>
      <dgm:spPr/>
    </dgm:pt>
    <dgm:pt modelId="{AEA3F19C-CE06-4F53-BE95-88D409F2531F}" type="pres">
      <dgm:prSet presAssocID="{F07A6CC4-1C5B-4323-A2C0-2AA89A712256}" presName="childNode" presStyleLbl="node1" presStyleIdx="1" presStyleCnt="12">
        <dgm:presLayoutVars>
          <dgm:bulletEnabled val="1"/>
        </dgm:presLayoutVars>
      </dgm:prSet>
      <dgm:spPr/>
    </dgm:pt>
    <dgm:pt modelId="{09F343C9-2C85-44D0-8051-D8C1D33E73B8}" type="pres">
      <dgm:prSet presAssocID="{F07A6CC4-1C5B-4323-A2C0-2AA89A712256}" presName="aSpace2" presStyleCnt="0"/>
      <dgm:spPr/>
    </dgm:pt>
    <dgm:pt modelId="{6CB20629-B513-4C72-ACB1-557C67D15EC7}" type="pres">
      <dgm:prSet presAssocID="{EB62E08C-957A-483E-B1B6-1E10291D8913}" presName="childNode" presStyleLbl="node1" presStyleIdx="2" presStyleCnt="12">
        <dgm:presLayoutVars>
          <dgm:bulletEnabled val="1"/>
        </dgm:presLayoutVars>
      </dgm:prSet>
      <dgm:spPr/>
    </dgm:pt>
    <dgm:pt modelId="{AD7AEBE1-81F4-4448-896D-2F87C5AF7FC4}" type="pres">
      <dgm:prSet presAssocID="{1C5E38C7-3BEA-4336-B8BE-5B9240200F71}" presName="aSpace" presStyleCnt="0"/>
      <dgm:spPr/>
    </dgm:pt>
    <dgm:pt modelId="{3A794DFA-D892-4D7A-B4FA-4B04C5C5E963}" type="pres">
      <dgm:prSet presAssocID="{93C66C30-5D6A-47A9-9D83-27B652F04128}" presName="compNode" presStyleCnt="0"/>
      <dgm:spPr/>
    </dgm:pt>
    <dgm:pt modelId="{652C91FB-2520-41DE-BC31-F0B4E44DA184}" type="pres">
      <dgm:prSet presAssocID="{93C66C30-5D6A-47A9-9D83-27B652F04128}" presName="aNode" presStyleLbl="bgShp" presStyleIdx="1" presStyleCnt="4"/>
      <dgm:spPr/>
    </dgm:pt>
    <dgm:pt modelId="{7D28AFDE-91D0-42F1-9FC6-DC806FBD5052}" type="pres">
      <dgm:prSet presAssocID="{93C66C30-5D6A-47A9-9D83-27B652F04128}" presName="textNode" presStyleLbl="bgShp" presStyleIdx="1" presStyleCnt="4"/>
      <dgm:spPr/>
    </dgm:pt>
    <dgm:pt modelId="{24655541-A241-430C-B8AC-F652A061130A}" type="pres">
      <dgm:prSet presAssocID="{93C66C30-5D6A-47A9-9D83-27B652F04128}" presName="compChildNode" presStyleCnt="0"/>
      <dgm:spPr/>
    </dgm:pt>
    <dgm:pt modelId="{F280D587-DEC7-4026-AE53-BAFFA96A37ED}" type="pres">
      <dgm:prSet presAssocID="{93C66C30-5D6A-47A9-9D83-27B652F04128}" presName="theInnerList" presStyleCnt="0"/>
      <dgm:spPr/>
    </dgm:pt>
    <dgm:pt modelId="{F710272A-EC41-420D-A255-B364FF0F5932}" type="pres">
      <dgm:prSet presAssocID="{2E4B9FB6-886A-452B-8115-7BCF05979F1E}" presName="childNode" presStyleLbl="node1" presStyleIdx="3" presStyleCnt="12">
        <dgm:presLayoutVars>
          <dgm:bulletEnabled val="1"/>
        </dgm:presLayoutVars>
      </dgm:prSet>
      <dgm:spPr/>
    </dgm:pt>
    <dgm:pt modelId="{21EB85C5-1204-4A13-BC75-FEE2075FC422}" type="pres">
      <dgm:prSet presAssocID="{2E4B9FB6-886A-452B-8115-7BCF05979F1E}" presName="aSpace2" presStyleCnt="0"/>
      <dgm:spPr/>
    </dgm:pt>
    <dgm:pt modelId="{444D9615-5452-450D-8CC0-ECB95E195E33}" type="pres">
      <dgm:prSet presAssocID="{BB0C4453-2B30-470A-ACA3-0BAF06AA0C52}" presName="childNode" presStyleLbl="node1" presStyleIdx="4" presStyleCnt="12">
        <dgm:presLayoutVars>
          <dgm:bulletEnabled val="1"/>
        </dgm:presLayoutVars>
      </dgm:prSet>
      <dgm:spPr/>
    </dgm:pt>
    <dgm:pt modelId="{2C89AC39-532F-432E-BD09-332B3327C06C}" type="pres">
      <dgm:prSet presAssocID="{BB0C4453-2B30-470A-ACA3-0BAF06AA0C52}" presName="aSpace2" presStyleCnt="0"/>
      <dgm:spPr/>
    </dgm:pt>
    <dgm:pt modelId="{0404D873-B9E2-41E9-9965-19A54FAEA26C}" type="pres">
      <dgm:prSet presAssocID="{AB349F46-ACF4-44BA-A5AE-25FB538233C5}" presName="childNode" presStyleLbl="node1" presStyleIdx="5" presStyleCnt="12">
        <dgm:presLayoutVars>
          <dgm:bulletEnabled val="1"/>
        </dgm:presLayoutVars>
      </dgm:prSet>
      <dgm:spPr/>
    </dgm:pt>
    <dgm:pt modelId="{68475A9D-0878-4329-A5D2-6040B2597325}" type="pres">
      <dgm:prSet presAssocID="{93C66C30-5D6A-47A9-9D83-27B652F04128}" presName="aSpace" presStyleCnt="0"/>
      <dgm:spPr/>
    </dgm:pt>
    <dgm:pt modelId="{C1F62D8F-B64B-4AB1-BD56-98825DC5C8AE}" type="pres">
      <dgm:prSet presAssocID="{AD91994B-D84A-4905-90BB-9082D57AE21B}" presName="compNode" presStyleCnt="0"/>
      <dgm:spPr/>
    </dgm:pt>
    <dgm:pt modelId="{F48F9382-512F-4E93-B3E2-5BAA87E307FD}" type="pres">
      <dgm:prSet presAssocID="{AD91994B-D84A-4905-90BB-9082D57AE21B}" presName="aNode" presStyleLbl="bgShp" presStyleIdx="2" presStyleCnt="4"/>
      <dgm:spPr/>
    </dgm:pt>
    <dgm:pt modelId="{36FA47E4-C8F4-4E78-AB5E-EFBE92D028EA}" type="pres">
      <dgm:prSet presAssocID="{AD91994B-D84A-4905-90BB-9082D57AE21B}" presName="textNode" presStyleLbl="bgShp" presStyleIdx="2" presStyleCnt="4"/>
      <dgm:spPr/>
    </dgm:pt>
    <dgm:pt modelId="{5CAEEA47-AC46-49AE-B503-F038E38E88F7}" type="pres">
      <dgm:prSet presAssocID="{AD91994B-D84A-4905-90BB-9082D57AE21B}" presName="compChildNode" presStyleCnt="0"/>
      <dgm:spPr/>
    </dgm:pt>
    <dgm:pt modelId="{7D24F032-5CCD-4C44-BD4F-BB67C16C1F80}" type="pres">
      <dgm:prSet presAssocID="{AD91994B-D84A-4905-90BB-9082D57AE21B}" presName="theInnerList" presStyleCnt="0"/>
      <dgm:spPr/>
    </dgm:pt>
    <dgm:pt modelId="{A358CFA5-930F-4104-B455-D5CA10FD8507}" type="pres">
      <dgm:prSet presAssocID="{F76AA6F6-51BF-4761-B89D-CD1F95912819}" presName="childNode" presStyleLbl="node1" presStyleIdx="6" presStyleCnt="12">
        <dgm:presLayoutVars>
          <dgm:bulletEnabled val="1"/>
        </dgm:presLayoutVars>
      </dgm:prSet>
      <dgm:spPr/>
    </dgm:pt>
    <dgm:pt modelId="{59B5751A-84E0-458F-A7DB-66BA930A6BB0}" type="pres">
      <dgm:prSet presAssocID="{F76AA6F6-51BF-4761-B89D-CD1F95912819}" presName="aSpace2" presStyleCnt="0"/>
      <dgm:spPr/>
    </dgm:pt>
    <dgm:pt modelId="{D2A4A6C3-94BF-41F6-829B-F04436C58D25}" type="pres">
      <dgm:prSet presAssocID="{995CA89D-C1F8-4FEB-93B7-9ED65ECC85C3}" presName="childNode" presStyleLbl="node1" presStyleIdx="7" presStyleCnt="12">
        <dgm:presLayoutVars>
          <dgm:bulletEnabled val="1"/>
        </dgm:presLayoutVars>
      </dgm:prSet>
      <dgm:spPr/>
    </dgm:pt>
    <dgm:pt modelId="{47F75ACE-E9DB-43AC-A5DE-C6F7550A5B67}" type="pres">
      <dgm:prSet presAssocID="{995CA89D-C1F8-4FEB-93B7-9ED65ECC85C3}" presName="aSpace2" presStyleCnt="0"/>
      <dgm:spPr/>
    </dgm:pt>
    <dgm:pt modelId="{7F649E5B-54A4-46B2-8A0A-2563971B9AC3}" type="pres">
      <dgm:prSet presAssocID="{55B4C48C-E85B-4F35-82EF-D759560551D3}" presName="childNode" presStyleLbl="node1" presStyleIdx="8" presStyleCnt="12">
        <dgm:presLayoutVars>
          <dgm:bulletEnabled val="1"/>
        </dgm:presLayoutVars>
      </dgm:prSet>
      <dgm:spPr/>
    </dgm:pt>
    <dgm:pt modelId="{EE8DFE44-8E3F-4E43-8B76-0CD73663343D}" type="pres">
      <dgm:prSet presAssocID="{AD91994B-D84A-4905-90BB-9082D57AE21B}" presName="aSpace" presStyleCnt="0"/>
      <dgm:spPr/>
    </dgm:pt>
    <dgm:pt modelId="{72BB9BEC-01BE-48A9-AD93-95D9DDFB077A}" type="pres">
      <dgm:prSet presAssocID="{29F74627-2E41-417A-A7F6-F93E792829A7}" presName="compNode" presStyleCnt="0"/>
      <dgm:spPr/>
    </dgm:pt>
    <dgm:pt modelId="{562FD4D0-AB41-43AE-AA61-98F47EDFC1BC}" type="pres">
      <dgm:prSet presAssocID="{29F74627-2E41-417A-A7F6-F93E792829A7}" presName="aNode" presStyleLbl="bgShp" presStyleIdx="3" presStyleCnt="4"/>
      <dgm:spPr/>
    </dgm:pt>
    <dgm:pt modelId="{19C5C4B6-B432-46F1-9F7B-0543954C8776}" type="pres">
      <dgm:prSet presAssocID="{29F74627-2E41-417A-A7F6-F93E792829A7}" presName="textNode" presStyleLbl="bgShp" presStyleIdx="3" presStyleCnt="4"/>
      <dgm:spPr/>
    </dgm:pt>
    <dgm:pt modelId="{44C8B620-59CB-494F-AFA4-6503A8B65282}" type="pres">
      <dgm:prSet presAssocID="{29F74627-2E41-417A-A7F6-F93E792829A7}" presName="compChildNode" presStyleCnt="0"/>
      <dgm:spPr/>
    </dgm:pt>
    <dgm:pt modelId="{1A426257-C004-4D85-AE3F-1E864B92C185}" type="pres">
      <dgm:prSet presAssocID="{29F74627-2E41-417A-A7F6-F93E792829A7}" presName="theInnerList" presStyleCnt="0"/>
      <dgm:spPr/>
    </dgm:pt>
    <dgm:pt modelId="{060C3EA9-74B6-4BDC-8F7D-9EBED88BD69F}" type="pres">
      <dgm:prSet presAssocID="{4107C027-9C4F-44A4-9347-0FAEE476EC19}" presName="childNode" presStyleLbl="node1" presStyleIdx="9" presStyleCnt="12">
        <dgm:presLayoutVars>
          <dgm:bulletEnabled val="1"/>
        </dgm:presLayoutVars>
      </dgm:prSet>
      <dgm:spPr/>
    </dgm:pt>
    <dgm:pt modelId="{C5D6A76B-0CD2-432A-884F-047D871A0CFF}" type="pres">
      <dgm:prSet presAssocID="{4107C027-9C4F-44A4-9347-0FAEE476EC19}" presName="aSpace2" presStyleCnt="0"/>
      <dgm:spPr/>
    </dgm:pt>
    <dgm:pt modelId="{DA22DC10-A60F-41A6-B7DF-07AF8F79A7D4}" type="pres">
      <dgm:prSet presAssocID="{855A0E7B-87D1-4AE9-87CE-5F32D7B43233}" presName="childNode" presStyleLbl="node1" presStyleIdx="10" presStyleCnt="12">
        <dgm:presLayoutVars>
          <dgm:bulletEnabled val="1"/>
        </dgm:presLayoutVars>
      </dgm:prSet>
      <dgm:spPr/>
    </dgm:pt>
    <dgm:pt modelId="{98387706-62FA-442D-A839-EABB73C3627E}" type="pres">
      <dgm:prSet presAssocID="{855A0E7B-87D1-4AE9-87CE-5F32D7B43233}" presName="aSpace2" presStyleCnt="0"/>
      <dgm:spPr/>
    </dgm:pt>
    <dgm:pt modelId="{E1EFB674-3775-43F9-9FA3-DCF2A4EE6F24}" type="pres">
      <dgm:prSet presAssocID="{65A4EDE7-74D6-414A-928A-D5AACDDBE7E3}" presName="childNode" presStyleLbl="node1" presStyleIdx="11" presStyleCnt="12">
        <dgm:presLayoutVars>
          <dgm:bulletEnabled val="1"/>
        </dgm:presLayoutVars>
      </dgm:prSet>
      <dgm:spPr/>
    </dgm:pt>
  </dgm:ptLst>
  <dgm:cxnLst>
    <dgm:cxn modelId="{ED014C18-5556-47CB-8E3B-EDDADAA2C77F}" type="presOf" srcId="{1C5E38C7-3BEA-4336-B8BE-5B9240200F71}" destId="{26A8300D-D541-4E20-B344-B24F5D82384E}" srcOrd="1" destOrd="0" presId="urn:microsoft.com/office/officeart/2005/8/layout/lProcess2"/>
    <dgm:cxn modelId="{4F1A6BCE-D2B5-483E-B230-60C6849CE9EF}" type="presOf" srcId="{55B4C48C-E85B-4F35-82EF-D759560551D3}" destId="{7F649E5B-54A4-46B2-8A0A-2563971B9AC3}" srcOrd="0" destOrd="0" presId="urn:microsoft.com/office/officeart/2005/8/layout/lProcess2"/>
    <dgm:cxn modelId="{58DB9995-8DD1-4916-8504-CD934EFF4D2A}" type="presOf" srcId="{619A3ACF-6CB8-4288-92BD-3156A1653935}" destId="{FC7C0F29-6018-4407-91FE-6595BD4347D7}" srcOrd="0" destOrd="0" presId="urn:microsoft.com/office/officeart/2005/8/layout/lProcess2"/>
    <dgm:cxn modelId="{10FDA629-A330-4CE6-892F-16BD570B9759}" type="presOf" srcId="{F07A6CC4-1C5B-4323-A2C0-2AA89A712256}" destId="{AEA3F19C-CE06-4F53-BE95-88D409F2531F}" srcOrd="0" destOrd="0" presId="urn:microsoft.com/office/officeart/2005/8/layout/lProcess2"/>
    <dgm:cxn modelId="{FCB576F1-492D-4DD7-B6DE-129D0BFDD5D5}" type="presOf" srcId="{AB349F46-ACF4-44BA-A5AE-25FB538233C5}" destId="{0404D873-B9E2-41E9-9965-19A54FAEA26C}" srcOrd="0" destOrd="0" presId="urn:microsoft.com/office/officeart/2005/8/layout/lProcess2"/>
    <dgm:cxn modelId="{26A0012D-7B60-4419-9CF9-ABF1D640F145}" srcId="{93C66C30-5D6A-47A9-9D83-27B652F04128}" destId="{BB0C4453-2B30-470A-ACA3-0BAF06AA0C52}" srcOrd="1" destOrd="0" parTransId="{8C7910D3-1FBD-4172-B4BA-9347125E8DC0}" sibTransId="{6F853893-7A02-4722-B6FA-D5240C224EDA}"/>
    <dgm:cxn modelId="{47E734F9-2700-447F-963C-A14AD5B58ADC}" type="presOf" srcId="{855A0E7B-87D1-4AE9-87CE-5F32D7B43233}" destId="{DA22DC10-A60F-41A6-B7DF-07AF8F79A7D4}" srcOrd="0" destOrd="0" presId="urn:microsoft.com/office/officeart/2005/8/layout/lProcess2"/>
    <dgm:cxn modelId="{B7A05CDF-4F59-470A-B50B-3E28FEE9332D}" type="presOf" srcId="{AD91994B-D84A-4905-90BB-9082D57AE21B}" destId="{36FA47E4-C8F4-4E78-AB5E-EFBE92D028EA}" srcOrd="1" destOrd="0" presId="urn:microsoft.com/office/officeart/2005/8/layout/lProcess2"/>
    <dgm:cxn modelId="{B8C2BE4D-BEC8-402D-A302-161DE00E7C15}" srcId="{619A3ACF-6CB8-4288-92BD-3156A1653935}" destId="{AD91994B-D84A-4905-90BB-9082D57AE21B}" srcOrd="2" destOrd="0" parTransId="{826CA65D-3D3A-4F05-AEC6-B25A4720860C}" sibTransId="{55425E88-AF54-4C8B-849E-6C0AE56F0639}"/>
    <dgm:cxn modelId="{DB8457CB-D33F-4695-A1B4-8E351C35B191}" type="presOf" srcId="{4107C027-9C4F-44A4-9347-0FAEE476EC19}" destId="{060C3EA9-74B6-4BDC-8F7D-9EBED88BD69F}" srcOrd="0" destOrd="0" presId="urn:microsoft.com/office/officeart/2005/8/layout/lProcess2"/>
    <dgm:cxn modelId="{EEBCCB24-19D0-460C-AAE1-E62F74AFA67D}" type="presOf" srcId="{65A4EDE7-74D6-414A-928A-D5AACDDBE7E3}" destId="{E1EFB674-3775-43F9-9FA3-DCF2A4EE6F24}" srcOrd="0" destOrd="0" presId="urn:microsoft.com/office/officeart/2005/8/layout/lProcess2"/>
    <dgm:cxn modelId="{1CE16A54-6109-49A7-B899-A14A959348F3}" srcId="{AD91994B-D84A-4905-90BB-9082D57AE21B}" destId="{995CA89D-C1F8-4FEB-93B7-9ED65ECC85C3}" srcOrd="1" destOrd="0" parTransId="{09090611-B284-4908-8814-E68F7FC0BDEB}" sibTransId="{68DB69FF-DEF2-4FE6-963E-4AFF1A822D0E}"/>
    <dgm:cxn modelId="{8A1069A2-1438-4BA8-8E43-E64E193BF653}" srcId="{619A3ACF-6CB8-4288-92BD-3156A1653935}" destId="{93C66C30-5D6A-47A9-9D83-27B652F04128}" srcOrd="1" destOrd="0" parTransId="{B877FE11-7CF7-4FFF-9AB4-B41A5BB65D54}" sibTransId="{759F6BC3-0D55-4A9B-9DE9-EC99912F5DE7}"/>
    <dgm:cxn modelId="{CDA982C5-EEEF-4DE6-9ECE-D4ACD3130FF8}" type="presOf" srcId="{29F74627-2E41-417A-A7F6-F93E792829A7}" destId="{562FD4D0-AB41-43AE-AA61-98F47EDFC1BC}" srcOrd="0" destOrd="0" presId="urn:microsoft.com/office/officeart/2005/8/layout/lProcess2"/>
    <dgm:cxn modelId="{1DEABFB4-8D03-4C47-8F7D-2851BBDDBC58}" srcId="{1C5E38C7-3BEA-4336-B8BE-5B9240200F71}" destId="{F07A6CC4-1C5B-4323-A2C0-2AA89A712256}" srcOrd="1" destOrd="0" parTransId="{BBF5CE84-8EA7-4C08-9F03-4FDE1582E360}" sibTransId="{E331AD62-07E1-410F-B30A-1A5D2823423C}"/>
    <dgm:cxn modelId="{00E37228-F2AC-44D0-8572-155730483C33}" srcId="{93C66C30-5D6A-47A9-9D83-27B652F04128}" destId="{2E4B9FB6-886A-452B-8115-7BCF05979F1E}" srcOrd="0" destOrd="0" parTransId="{BABC9422-1BC7-49B0-9395-F2F334944890}" sibTransId="{FD0B50C3-7D19-49AF-B761-3EF25127785A}"/>
    <dgm:cxn modelId="{45CBA61B-53FC-4BB6-913B-C9146FECF962}" srcId="{AD91994B-D84A-4905-90BB-9082D57AE21B}" destId="{F76AA6F6-51BF-4761-B89D-CD1F95912819}" srcOrd="0" destOrd="0" parTransId="{1B85980E-453B-4C57-8F97-8FC472381CBA}" sibTransId="{46882116-0919-4155-B05F-23FABA9CD596}"/>
    <dgm:cxn modelId="{09F484FD-D0EB-481C-BF7D-5DC7EDBA2573}" srcId="{1C5E38C7-3BEA-4336-B8BE-5B9240200F71}" destId="{EB62E08C-957A-483E-B1B6-1E10291D8913}" srcOrd="2" destOrd="0" parTransId="{A3BBB9CA-0072-4F8A-9A3A-E4E1F5071CEA}" sibTransId="{D68DA3B5-8C56-4AEE-B302-447A8DA6F404}"/>
    <dgm:cxn modelId="{DCE0E22E-E02F-4398-9729-7F29CC08FE65}" type="presOf" srcId="{BB0C4453-2B30-470A-ACA3-0BAF06AA0C52}" destId="{444D9615-5452-450D-8CC0-ECB95E195E33}" srcOrd="0" destOrd="0" presId="urn:microsoft.com/office/officeart/2005/8/layout/lProcess2"/>
    <dgm:cxn modelId="{E74B329A-1E1C-47CE-8703-6A05D6813E87}" srcId="{29F74627-2E41-417A-A7F6-F93E792829A7}" destId="{65A4EDE7-74D6-414A-928A-D5AACDDBE7E3}" srcOrd="2" destOrd="0" parTransId="{DFEE5524-8A20-4BC7-8CFC-51949B867981}" sibTransId="{D554FABD-84C3-4215-9F86-AEBDFEF70F1D}"/>
    <dgm:cxn modelId="{3C698FB7-6517-497A-8996-71E80B6DBEAD}" type="presOf" srcId="{AD91994B-D84A-4905-90BB-9082D57AE21B}" destId="{F48F9382-512F-4E93-B3E2-5BAA87E307FD}" srcOrd="0" destOrd="0" presId="urn:microsoft.com/office/officeart/2005/8/layout/lProcess2"/>
    <dgm:cxn modelId="{FFE546D4-B6FC-45C8-8ACD-B8D4302B692D}" srcId="{AD91994B-D84A-4905-90BB-9082D57AE21B}" destId="{55B4C48C-E85B-4F35-82EF-D759560551D3}" srcOrd="2" destOrd="0" parTransId="{8ED24BB2-3F6B-436E-8AB1-DA74F862568B}" sibTransId="{6A5B404A-8912-4FD0-98B3-11FC3D151EF8}"/>
    <dgm:cxn modelId="{B09E24F8-8C01-4145-B873-6876757528D5}" type="presOf" srcId="{2E4B9FB6-886A-452B-8115-7BCF05979F1E}" destId="{F710272A-EC41-420D-A255-B364FF0F5932}" srcOrd="0" destOrd="0" presId="urn:microsoft.com/office/officeart/2005/8/layout/lProcess2"/>
    <dgm:cxn modelId="{DDA41C72-7667-4F8E-AE3A-772EBEA8D668}" srcId="{619A3ACF-6CB8-4288-92BD-3156A1653935}" destId="{1C5E38C7-3BEA-4336-B8BE-5B9240200F71}" srcOrd="0" destOrd="0" parTransId="{B989BA4B-2A67-4EE0-B2FE-3C5AF5922CC5}" sibTransId="{38B6D9EA-0838-4E81-B60F-AF30C1E34098}"/>
    <dgm:cxn modelId="{B844CB1D-198C-42A4-8C0F-A163A36EF429}" type="presOf" srcId="{93C66C30-5D6A-47A9-9D83-27B652F04128}" destId="{7D28AFDE-91D0-42F1-9FC6-DC806FBD5052}" srcOrd="1" destOrd="0" presId="urn:microsoft.com/office/officeart/2005/8/layout/lProcess2"/>
    <dgm:cxn modelId="{A616CA35-EF9A-464C-99A2-A5860A70C6C8}" srcId="{29F74627-2E41-417A-A7F6-F93E792829A7}" destId="{855A0E7B-87D1-4AE9-87CE-5F32D7B43233}" srcOrd="1" destOrd="0" parTransId="{B097FBA3-6E8D-491C-B505-42EFFFF1579E}" sibTransId="{C207DFE3-FA9B-4383-96DF-67C310C729AB}"/>
    <dgm:cxn modelId="{3762AABF-5E29-44A3-9B9A-14EADDAC847C}" srcId="{93C66C30-5D6A-47A9-9D83-27B652F04128}" destId="{AB349F46-ACF4-44BA-A5AE-25FB538233C5}" srcOrd="2" destOrd="0" parTransId="{757E5120-4E94-4DD8-B18F-E4527D8554EB}" sibTransId="{C286156D-0722-4DE5-9EF6-4EE9160DB396}"/>
    <dgm:cxn modelId="{032E6C54-7DB1-4403-81F5-CB538DEA691B}" srcId="{619A3ACF-6CB8-4288-92BD-3156A1653935}" destId="{29F74627-2E41-417A-A7F6-F93E792829A7}" srcOrd="3" destOrd="0" parTransId="{C4EE10E3-F082-4E85-A615-388E64E3BA90}" sibTransId="{0CAE316E-311C-4D51-A2BD-84BF6D9F8DEE}"/>
    <dgm:cxn modelId="{1D194256-46BB-49AF-A579-008B98496401}" type="presOf" srcId="{EB62E08C-957A-483E-B1B6-1E10291D8913}" destId="{6CB20629-B513-4C72-ACB1-557C67D15EC7}" srcOrd="0" destOrd="0" presId="urn:microsoft.com/office/officeart/2005/8/layout/lProcess2"/>
    <dgm:cxn modelId="{3458E8A9-7B37-4861-B043-5DCBFE1C1C01}" type="presOf" srcId="{29F74627-2E41-417A-A7F6-F93E792829A7}" destId="{19C5C4B6-B432-46F1-9F7B-0543954C8776}" srcOrd="1" destOrd="0" presId="urn:microsoft.com/office/officeart/2005/8/layout/lProcess2"/>
    <dgm:cxn modelId="{31C93EB0-765A-4CED-B57F-760C072246CD}" type="presOf" srcId="{995CA89D-C1F8-4FEB-93B7-9ED65ECC85C3}" destId="{D2A4A6C3-94BF-41F6-829B-F04436C58D25}" srcOrd="0" destOrd="0" presId="urn:microsoft.com/office/officeart/2005/8/layout/lProcess2"/>
    <dgm:cxn modelId="{808AE584-095C-48BB-84CF-1E6A601FA6D0}" type="presOf" srcId="{93C66C30-5D6A-47A9-9D83-27B652F04128}" destId="{652C91FB-2520-41DE-BC31-F0B4E44DA184}" srcOrd="0" destOrd="0" presId="urn:microsoft.com/office/officeart/2005/8/layout/lProcess2"/>
    <dgm:cxn modelId="{89960C62-F3FC-443F-9ED5-BC111DAA3693}" srcId="{1C5E38C7-3BEA-4336-B8BE-5B9240200F71}" destId="{A1C1ED67-D118-4A1C-917B-8675B258407A}" srcOrd="0" destOrd="0" parTransId="{618AA8E7-218D-46DB-BFF8-F5B5C75D59A3}" sibTransId="{0C0397B5-235A-4068-96C1-4D0F225EE840}"/>
    <dgm:cxn modelId="{DA651D58-0D96-40D2-B8A9-8A9EBB6816B6}" type="presOf" srcId="{A1C1ED67-D118-4A1C-917B-8675B258407A}" destId="{27BF976D-BEB3-4943-98AA-D510D685A8DE}" srcOrd="0" destOrd="0" presId="urn:microsoft.com/office/officeart/2005/8/layout/lProcess2"/>
    <dgm:cxn modelId="{9785CC7A-C9B8-4389-A63A-E23B372B575B}" srcId="{29F74627-2E41-417A-A7F6-F93E792829A7}" destId="{4107C027-9C4F-44A4-9347-0FAEE476EC19}" srcOrd="0" destOrd="0" parTransId="{34A100E8-E5F2-4A63-80E3-3A660E0471D5}" sibTransId="{17045544-76CB-4188-A578-9B93F4161D7D}"/>
    <dgm:cxn modelId="{33740B1E-4411-435C-8667-CB3A879210A1}" type="presOf" srcId="{F76AA6F6-51BF-4761-B89D-CD1F95912819}" destId="{A358CFA5-930F-4104-B455-D5CA10FD8507}" srcOrd="0" destOrd="0" presId="urn:microsoft.com/office/officeart/2005/8/layout/lProcess2"/>
    <dgm:cxn modelId="{BB64F1CA-0787-49FA-B980-F948AE0661BE}" type="presOf" srcId="{1C5E38C7-3BEA-4336-B8BE-5B9240200F71}" destId="{F5E21416-11EF-465F-9558-6B8DFE732AAA}" srcOrd="0" destOrd="0" presId="urn:microsoft.com/office/officeart/2005/8/layout/lProcess2"/>
    <dgm:cxn modelId="{0B42044D-E7C3-4AA2-A5A9-4375ACA6DCC0}" type="presParOf" srcId="{FC7C0F29-6018-4407-91FE-6595BD4347D7}" destId="{BB7227B1-62B4-4DD2-9753-B53ECCE0DC5B}" srcOrd="0" destOrd="0" presId="urn:microsoft.com/office/officeart/2005/8/layout/lProcess2"/>
    <dgm:cxn modelId="{30B9B085-6077-4631-B1FB-C9C0DD525170}" type="presParOf" srcId="{BB7227B1-62B4-4DD2-9753-B53ECCE0DC5B}" destId="{F5E21416-11EF-465F-9558-6B8DFE732AAA}" srcOrd="0" destOrd="0" presId="urn:microsoft.com/office/officeart/2005/8/layout/lProcess2"/>
    <dgm:cxn modelId="{CF025944-9270-4921-A7BB-8D6F4795BE3D}" type="presParOf" srcId="{BB7227B1-62B4-4DD2-9753-B53ECCE0DC5B}" destId="{26A8300D-D541-4E20-B344-B24F5D82384E}" srcOrd="1" destOrd="0" presId="urn:microsoft.com/office/officeart/2005/8/layout/lProcess2"/>
    <dgm:cxn modelId="{0141365B-03D2-4907-96BE-351B767EE0A3}" type="presParOf" srcId="{BB7227B1-62B4-4DD2-9753-B53ECCE0DC5B}" destId="{F23455FA-FC4F-401E-91D8-8D1C127D2904}" srcOrd="2" destOrd="0" presId="urn:microsoft.com/office/officeart/2005/8/layout/lProcess2"/>
    <dgm:cxn modelId="{0CE1EFFA-33AF-44F1-A655-697BA9A796E0}" type="presParOf" srcId="{F23455FA-FC4F-401E-91D8-8D1C127D2904}" destId="{48133FCB-D472-4829-91B2-AD44C5D8FBF0}" srcOrd="0" destOrd="0" presId="urn:microsoft.com/office/officeart/2005/8/layout/lProcess2"/>
    <dgm:cxn modelId="{77D2CA2D-CBBF-4D69-A700-B86B18486136}" type="presParOf" srcId="{48133FCB-D472-4829-91B2-AD44C5D8FBF0}" destId="{27BF976D-BEB3-4943-98AA-D510D685A8DE}" srcOrd="0" destOrd="0" presId="urn:microsoft.com/office/officeart/2005/8/layout/lProcess2"/>
    <dgm:cxn modelId="{4973396D-2573-4A09-9D6E-ED4C486EF32A}" type="presParOf" srcId="{48133FCB-D472-4829-91B2-AD44C5D8FBF0}" destId="{073D0DD1-CECB-4EDC-878A-C38E1CF140D6}" srcOrd="1" destOrd="0" presId="urn:microsoft.com/office/officeart/2005/8/layout/lProcess2"/>
    <dgm:cxn modelId="{C29F6B54-8925-401B-9EC0-3DA61AE9C2F8}" type="presParOf" srcId="{48133FCB-D472-4829-91B2-AD44C5D8FBF0}" destId="{AEA3F19C-CE06-4F53-BE95-88D409F2531F}" srcOrd="2" destOrd="0" presId="urn:microsoft.com/office/officeart/2005/8/layout/lProcess2"/>
    <dgm:cxn modelId="{9AEB510C-DF5A-4C86-A1BF-EDDF8891140A}" type="presParOf" srcId="{48133FCB-D472-4829-91B2-AD44C5D8FBF0}" destId="{09F343C9-2C85-44D0-8051-D8C1D33E73B8}" srcOrd="3" destOrd="0" presId="urn:microsoft.com/office/officeart/2005/8/layout/lProcess2"/>
    <dgm:cxn modelId="{9B7FA6A8-05B1-43D2-9EE1-9FEB40703AEF}" type="presParOf" srcId="{48133FCB-D472-4829-91B2-AD44C5D8FBF0}" destId="{6CB20629-B513-4C72-ACB1-557C67D15EC7}" srcOrd="4" destOrd="0" presId="urn:microsoft.com/office/officeart/2005/8/layout/lProcess2"/>
    <dgm:cxn modelId="{A335CADA-998B-493E-BE8B-DDDD92FDF49D}" type="presParOf" srcId="{FC7C0F29-6018-4407-91FE-6595BD4347D7}" destId="{AD7AEBE1-81F4-4448-896D-2F87C5AF7FC4}" srcOrd="1" destOrd="0" presId="urn:microsoft.com/office/officeart/2005/8/layout/lProcess2"/>
    <dgm:cxn modelId="{E379175C-7ACC-486D-861B-3E8D9878E0FA}" type="presParOf" srcId="{FC7C0F29-6018-4407-91FE-6595BD4347D7}" destId="{3A794DFA-D892-4D7A-B4FA-4B04C5C5E963}" srcOrd="2" destOrd="0" presId="urn:microsoft.com/office/officeart/2005/8/layout/lProcess2"/>
    <dgm:cxn modelId="{C092E5D0-DE09-4EC9-AFFF-326F52A2D75E}" type="presParOf" srcId="{3A794DFA-D892-4D7A-B4FA-4B04C5C5E963}" destId="{652C91FB-2520-41DE-BC31-F0B4E44DA184}" srcOrd="0" destOrd="0" presId="urn:microsoft.com/office/officeart/2005/8/layout/lProcess2"/>
    <dgm:cxn modelId="{92399B4B-9CE4-4EB4-A45B-4BDAD0CB108E}" type="presParOf" srcId="{3A794DFA-D892-4D7A-B4FA-4B04C5C5E963}" destId="{7D28AFDE-91D0-42F1-9FC6-DC806FBD5052}" srcOrd="1" destOrd="0" presId="urn:microsoft.com/office/officeart/2005/8/layout/lProcess2"/>
    <dgm:cxn modelId="{1E355E57-3CB9-4C82-81C8-366312DA7EA2}" type="presParOf" srcId="{3A794DFA-D892-4D7A-B4FA-4B04C5C5E963}" destId="{24655541-A241-430C-B8AC-F652A061130A}" srcOrd="2" destOrd="0" presId="urn:microsoft.com/office/officeart/2005/8/layout/lProcess2"/>
    <dgm:cxn modelId="{8696AF28-8585-488F-87FB-ED0F0F8CB1CC}" type="presParOf" srcId="{24655541-A241-430C-B8AC-F652A061130A}" destId="{F280D587-DEC7-4026-AE53-BAFFA96A37ED}" srcOrd="0" destOrd="0" presId="urn:microsoft.com/office/officeart/2005/8/layout/lProcess2"/>
    <dgm:cxn modelId="{39E76128-9496-4432-9EAB-1F184E91046A}" type="presParOf" srcId="{F280D587-DEC7-4026-AE53-BAFFA96A37ED}" destId="{F710272A-EC41-420D-A255-B364FF0F5932}" srcOrd="0" destOrd="0" presId="urn:microsoft.com/office/officeart/2005/8/layout/lProcess2"/>
    <dgm:cxn modelId="{BE870890-8D82-4B04-9508-913346876C4A}" type="presParOf" srcId="{F280D587-DEC7-4026-AE53-BAFFA96A37ED}" destId="{21EB85C5-1204-4A13-BC75-FEE2075FC422}" srcOrd="1" destOrd="0" presId="urn:microsoft.com/office/officeart/2005/8/layout/lProcess2"/>
    <dgm:cxn modelId="{9524961D-3845-4A1D-84B2-C17C94C83B70}" type="presParOf" srcId="{F280D587-DEC7-4026-AE53-BAFFA96A37ED}" destId="{444D9615-5452-450D-8CC0-ECB95E195E33}" srcOrd="2" destOrd="0" presId="urn:microsoft.com/office/officeart/2005/8/layout/lProcess2"/>
    <dgm:cxn modelId="{0B03261A-E8E4-448F-9C19-5DEC8499415E}" type="presParOf" srcId="{F280D587-DEC7-4026-AE53-BAFFA96A37ED}" destId="{2C89AC39-532F-432E-BD09-332B3327C06C}" srcOrd="3" destOrd="0" presId="urn:microsoft.com/office/officeart/2005/8/layout/lProcess2"/>
    <dgm:cxn modelId="{195D6B50-B2A9-4660-8A1C-9A833B2E1A95}" type="presParOf" srcId="{F280D587-DEC7-4026-AE53-BAFFA96A37ED}" destId="{0404D873-B9E2-41E9-9965-19A54FAEA26C}" srcOrd="4" destOrd="0" presId="urn:microsoft.com/office/officeart/2005/8/layout/lProcess2"/>
    <dgm:cxn modelId="{B44B5EA7-F9D4-4665-A37A-08BC365E5BCD}" type="presParOf" srcId="{FC7C0F29-6018-4407-91FE-6595BD4347D7}" destId="{68475A9D-0878-4329-A5D2-6040B2597325}" srcOrd="3" destOrd="0" presId="urn:microsoft.com/office/officeart/2005/8/layout/lProcess2"/>
    <dgm:cxn modelId="{E188A7AD-A8AA-44DB-9AF8-3BDB1D0A33D9}" type="presParOf" srcId="{FC7C0F29-6018-4407-91FE-6595BD4347D7}" destId="{C1F62D8F-B64B-4AB1-BD56-98825DC5C8AE}" srcOrd="4" destOrd="0" presId="urn:microsoft.com/office/officeart/2005/8/layout/lProcess2"/>
    <dgm:cxn modelId="{C4B02EE3-AD1D-4751-B22B-46BF8AACABCC}" type="presParOf" srcId="{C1F62D8F-B64B-4AB1-BD56-98825DC5C8AE}" destId="{F48F9382-512F-4E93-B3E2-5BAA87E307FD}" srcOrd="0" destOrd="0" presId="urn:microsoft.com/office/officeart/2005/8/layout/lProcess2"/>
    <dgm:cxn modelId="{9F75C6EB-A3C5-42E0-AA8D-E5D2BDB03B01}" type="presParOf" srcId="{C1F62D8F-B64B-4AB1-BD56-98825DC5C8AE}" destId="{36FA47E4-C8F4-4E78-AB5E-EFBE92D028EA}" srcOrd="1" destOrd="0" presId="urn:microsoft.com/office/officeart/2005/8/layout/lProcess2"/>
    <dgm:cxn modelId="{5D388DEF-1707-489E-A4A1-9A0B26AF1A18}" type="presParOf" srcId="{C1F62D8F-B64B-4AB1-BD56-98825DC5C8AE}" destId="{5CAEEA47-AC46-49AE-B503-F038E38E88F7}" srcOrd="2" destOrd="0" presId="urn:microsoft.com/office/officeart/2005/8/layout/lProcess2"/>
    <dgm:cxn modelId="{4BC98394-5FF6-4A34-83A3-625B189E3BE9}" type="presParOf" srcId="{5CAEEA47-AC46-49AE-B503-F038E38E88F7}" destId="{7D24F032-5CCD-4C44-BD4F-BB67C16C1F80}" srcOrd="0" destOrd="0" presId="urn:microsoft.com/office/officeart/2005/8/layout/lProcess2"/>
    <dgm:cxn modelId="{D9D551F0-4587-4C86-9830-D29E0312FBC6}" type="presParOf" srcId="{7D24F032-5CCD-4C44-BD4F-BB67C16C1F80}" destId="{A358CFA5-930F-4104-B455-D5CA10FD8507}" srcOrd="0" destOrd="0" presId="urn:microsoft.com/office/officeart/2005/8/layout/lProcess2"/>
    <dgm:cxn modelId="{3BFBB396-C06E-4C84-AE7E-41539902ABED}" type="presParOf" srcId="{7D24F032-5CCD-4C44-BD4F-BB67C16C1F80}" destId="{59B5751A-84E0-458F-A7DB-66BA930A6BB0}" srcOrd="1" destOrd="0" presId="urn:microsoft.com/office/officeart/2005/8/layout/lProcess2"/>
    <dgm:cxn modelId="{8CF75DB1-918B-4461-9FDA-2662255446C7}" type="presParOf" srcId="{7D24F032-5CCD-4C44-BD4F-BB67C16C1F80}" destId="{D2A4A6C3-94BF-41F6-829B-F04436C58D25}" srcOrd="2" destOrd="0" presId="urn:microsoft.com/office/officeart/2005/8/layout/lProcess2"/>
    <dgm:cxn modelId="{A7AE00F8-3FBF-4650-848F-91CF2FD881C8}" type="presParOf" srcId="{7D24F032-5CCD-4C44-BD4F-BB67C16C1F80}" destId="{47F75ACE-E9DB-43AC-A5DE-C6F7550A5B67}" srcOrd="3" destOrd="0" presId="urn:microsoft.com/office/officeart/2005/8/layout/lProcess2"/>
    <dgm:cxn modelId="{3C596377-F6D5-4981-A65A-E6FD65BF15A1}" type="presParOf" srcId="{7D24F032-5CCD-4C44-BD4F-BB67C16C1F80}" destId="{7F649E5B-54A4-46B2-8A0A-2563971B9AC3}" srcOrd="4" destOrd="0" presId="urn:microsoft.com/office/officeart/2005/8/layout/lProcess2"/>
    <dgm:cxn modelId="{D1B2F8A1-1F87-4909-AD7D-FD2070A37E14}" type="presParOf" srcId="{FC7C0F29-6018-4407-91FE-6595BD4347D7}" destId="{EE8DFE44-8E3F-4E43-8B76-0CD73663343D}" srcOrd="5" destOrd="0" presId="urn:microsoft.com/office/officeart/2005/8/layout/lProcess2"/>
    <dgm:cxn modelId="{955F064B-C69C-4527-9C68-6C1A1B398F4D}" type="presParOf" srcId="{FC7C0F29-6018-4407-91FE-6595BD4347D7}" destId="{72BB9BEC-01BE-48A9-AD93-95D9DDFB077A}" srcOrd="6" destOrd="0" presId="urn:microsoft.com/office/officeart/2005/8/layout/lProcess2"/>
    <dgm:cxn modelId="{C41809E0-1211-443A-A86E-2A43548422C1}" type="presParOf" srcId="{72BB9BEC-01BE-48A9-AD93-95D9DDFB077A}" destId="{562FD4D0-AB41-43AE-AA61-98F47EDFC1BC}" srcOrd="0" destOrd="0" presId="urn:microsoft.com/office/officeart/2005/8/layout/lProcess2"/>
    <dgm:cxn modelId="{F8797B56-5534-451C-A02B-8DC631320631}" type="presParOf" srcId="{72BB9BEC-01BE-48A9-AD93-95D9DDFB077A}" destId="{19C5C4B6-B432-46F1-9F7B-0543954C8776}" srcOrd="1" destOrd="0" presId="urn:microsoft.com/office/officeart/2005/8/layout/lProcess2"/>
    <dgm:cxn modelId="{43B695BA-D724-4918-BAED-5ECDC119D44F}" type="presParOf" srcId="{72BB9BEC-01BE-48A9-AD93-95D9DDFB077A}" destId="{44C8B620-59CB-494F-AFA4-6503A8B65282}" srcOrd="2" destOrd="0" presId="urn:microsoft.com/office/officeart/2005/8/layout/lProcess2"/>
    <dgm:cxn modelId="{21C391A1-9705-464A-B3D3-56FEF196C373}" type="presParOf" srcId="{44C8B620-59CB-494F-AFA4-6503A8B65282}" destId="{1A426257-C004-4D85-AE3F-1E864B92C185}" srcOrd="0" destOrd="0" presId="urn:microsoft.com/office/officeart/2005/8/layout/lProcess2"/>
    <dgm:cxn modelId="{56486F55-C5DE-4EFC-B226-034A95AD7F47}" type="presParOf" srcId="{1A426257-C004-4D85-AE3F-1E864B92C185}" destId="{060C3EA9-74B6-4BDC-8F7D-9EBED88BD69F}" srcOrd="0" destOrd="0" presId="urn:microsoft.com/office/officeart/2005/8/layout/lProcess2"/>
    <dgm:cxn modelId="{0672A2C1-780B-4585-89CA-E6A94915253F}" type="presParOf" srcId="{1A426257-C004-4D85-AE3F-1E864B92C185}" destId="{C5D6A76B-0CD2-432A-884F-047D871A0CFF}" srcOrd="1" destOrd="0" presId="urn:microsoft.com/office/officeart/2005/8/layout/lProcess2"/>
    <dgm:cxn modelId="{0AE8D976-1868-4719-889E-B5882377021B}" type="presParOf" srcId="{1A426257-C004-4D85-AE3F-1E864B92C185}" destId="{DA22DC10-A60F-41A6-B7DF-07AF8F79A7D4}" srcOrd="2" destOrd="0" presId="urn:microsoft.com/office/officeart/2005/8/layout/lProcess2"/>
    <dgm:cxn modelId="{DC754431-4C1B-4506-BCDA-E8C3CE9F4CCB}" type="presParOf" srcId="{1A426257-C004-4D85-AE3F-1E864B92C185}" destId="{98387706-62FA-442D-A839-EABB73C3627E}" srcOrd="3" destOrd="0" presId="urn:microsoft.com/office/officeart/2005/8/layout/lProcess2"/>
    <dgm:cxn modelId="{A7A38558-734D-48A3-A006-C390B0FCC4E5}" type="presParOf" srcId="{1A426257-C004-4D85-AE3F-1E864B92C185}" destId="{E1EFB674-3775-43F9-9FA3-DCF2A4EE6F24}"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639570-730C-4C2F-8082-8C254B81DB63}" type="doc">
      <dgm:prSet loTypeId="urn:microsoft.com/office/officeart/2005/8/layout/cycle5" loCatId="cycle" qsTypeId="urn:microsoft.com/office/officeart/2005/8/quickstyle/simple1" qsCatId="simple" csTypeId="urn:microsoft.com/office/officeart/2005/8/colors/accent2_5" csCatId="accent2" phldr="1"/>
      <dgm:spPr/>
      <dgm:t>
        <a:bodyPr/>
        <a:lstStyle/>
        <a:p>
          <a:endParaRPr lang="en-US"/>
        </a:p>
      </dgm:t>
    </dgm:pt>
    <dgm:pt modelId="{FA3DABAD-1BD6-4019-93EE-AE67680641EE}">
      <dgm:prSet phldrT="[Text]" custT="1"/>
      <dgm:spPr/>
      <dgm:t>
        <a:bodyPr/>
        <a:lstStyle/>
        <a:p>
          <a:r>
            <a:rPr lang="en-US" sz="2400" dirty="0"/>
            <a:t>Consumption ▼, Savings </a:t>
          </a:r>
          <a:r>
            <a:rPr lang="en-US" sz="2400" dirty="0">
              <a:latin typeface="Franklin Gothic Medium Cond" panose="020B0606030402020204" pitchFamily="34" charset="0"/>
            </a:rPr>
            <a:t>▲</a:t>
          </a:r>
          <a:endParaRPr lang="en-US" sz="2400" dirty="0"/>
        </a:p>
      </dgm:t>
    </dgm:pt>
    <dgm:pt modelId="{0894F44D-811B-430E-B6F8-E03AD24CB81B}" type="parTrans" cxnId="{FE2AC45A-57EA-4C27-A464-7D70D5589E54}">
      <dgm:prSet/>
      <dgm:spPr/>
      <dgm:t>
        <a:bodyPr/>
        <a:lstStyle/>
        <a:p>
          <a:endParaRPr lang="en-US"/>
        </a:p>
      </dgm:t>
    </dgm:pt>
    <dgm:pt modelId="{F1500440-4A58-433F-BFE7-6A0CB4C148A3}" type="sibTrans" cxnId="{FE2AC45A-57EA-4C27-A464-7D70D5589E54}">
      <dgm:prSet/>
      <dgm:spPr/>
      <dgm:t>
        <a:bodyPr/>
        <a:lstStyle/>
        <a:p>
          <a:endParaRPr lang="en-US"/>
        </a:p>
      </dgm:t>
    </dgm:pt>
    <dgm:pt modelId="{7FBF68E0-ACB5-4827-A233-9663DAED3F56}">
      <dgm:prSet phldrT="[Text]" custT="1"/>
      <dgm:spPr/>
      <dgm:t>
        <a:bodyPr/>
        <a:lstStyle/>
        <a:p>
          <a:r>
            <a:rPr lang="en-US" sz="2400" dirty="0"/>
            <a:t>Investment ▼</a:t>
          </a:r>
        </a:p>
      </dgm:t>
    </dgm:pt>
    <dgm:pt modelId="{79B76530-4122-4913-B94E-84B96F26D275}" type="parTrans" cxnId="{265C8E6D-9A3D-4D52-8508-A8966A210F14}">
      <dgm:prSet/>
      <dgm:spPr/>
      <dgm:t>
        <a:bodyPr/>
        <a:lstStyle/>
        <a:p>
          <a:endParaRPr lang="en-US"/>
        </a:p>
      </dgm:t>
    </dgm:pt>
    <dgm:pt modelId="{0B786546-F0FF-4E2E-8484-B12F289F88E7}" type="sibTrans" cxnId="{265C8E6D-9A3D-4D52-8508-A8966A210F14}">
      <dgm:prSet/>
      <dgm:spPr/>
      <dgm:t>
        <a:bodyPr/>
        <a:lstStyle/>
        <a:p>
          <a:endParaRPr lang="en-US"/>
        </a:p>
      </dgm:t>
    </dgm:pt>
    <dgm:pt modelId="{DB7067EB-67F5-46A3-93D9-ADF51E1912E6}">
      <dgm:prSet phldrT="[Text]" custT="1"/>
      <dgm:spPr/>
      <dgm:t>
        <a:bodyPr/>
        <a:lstStyle/>
        <a:p>
          <a:r>
            <a:rPr lang="en-US" sz="2400" dirty="0"/>
            <a:t>Unemployment </a:t>
          </a:r>
          <a:r>
            <a:rPr lang="en-US" sz="2400" dirty="0">
              <a:latin typeface="Franklin Gothic Demi" panose="020B0703020102020204" pitchFamily="34" charset="0"/>
            </a:rPr>
            <a:t>▲</a:t>
          </a:r>
          <a:endParaRPr lang="en-US" sz="2400" dirty="0"/>
        </a:p>
      </dgm:t>
    </dgm:pt>
    <dgm:pt modelId="{7928A262-BFCF-4DE7-9A6A-5884196D1AF6}" type="parTrans" cxnId="{E55E659C-804C-46D9-8139-5460BEE3D0AB}">
      <dgm:prSet/>
      <dgm:spPr/>
      <dgm:t>
        <a:bodyPr/>
        <a:lstStyle/>
        <a:p>
          <a:endParaRPr lang="en-US"/>
        </a:p>
      </dgm:t>
    </dgm:pt>
    <dgm:pt modelId="{02E3DEE2-A290-4E5D-B6BF-573D41632549}" type="sibTrans" cxnId="{E55E659C-804C-46D9-8139-5460BEE3D0AB}">
      <dgm:prSet/>
      <dgm:spPr/>
      <dgm:t>
        <a:bodyPr/>
        <a:lstStyle/>
        <a:p>
          <a:endParaRPr lang="en-US"/>
        </a:p>
      </dgm:t>
    </dgm:pt>
    <dgm:pt modelId="{524EF0DC-A747-4E7A-BE94-6D465811B66F}">
      <dgm:prSet phldrT="[Text]" custT="1"/>
      <dgm:spPr/>
      <dgm:t>
        <a:bodyPr/>
        <a:lstStyle/>
        <a:p>
          <a:r>
            <a:rPr lang="en-US" sz="2400" dirty="0"/>
            <a:t>Bankruptcy, NPA </a:t>
          </a:r>
          <a:r>
            <a:rPr lang="en-US" sz="2400" dirty="0">
              <a:latin typeface="Franklin Gothic Demi" panose="020B0703020102020204" pitchFamily="34" charset="0"/>
            </a:rPr>
            <a:t>▲</a:t>
          </a:r>
          <a:endParaRPr lang="en-US" sz="2400" dirty="0"/>
        </a:p>
      </dgm:t>
    </dgm:pt>
    <dgm:pt modelId="{09F92BB3-3946-4736-9838-99710DCDC79F}" type="parTrans" cxnId="{50740DBC-71D2-4CF3-AC0E-93069E863C41}">
      <dgm:prSet/>
      <dgm:spPr/>
      <dgm:t>
        <a:bodyPr/>
        <a:lstStyle/>
        <a:p>
          <a:endParaRPr lang="en-US"/>
        </a:p>
      </dgm:t>
    </dgm:pt>
    <dgm:pt modelId="{4C67BF5B-6778-491F-833C-F1D6E5F108A5}" type="sibTrans" cxnId="{50740DBC-71D2-4CF3-AC0E-93069E863C41}">
      <dgm:prSet/>
      <dgm:spPr/>
      <dgm:t>
        <a:bodyPr/>
        <a:lstStyle/>
        <a:p>
          <a:endParaRPr lang="en-US"/>
        </a:p>
      </dgm:t>
    </dgm:pt>
    <dgm:pt modelId="{02827F58-B9E6-48DA-8CE4-A304A8795BA6}" type="pres">
      <dgm:prSet presAssocID="{66639570-730C-4C2F-8082-8C254B81DB63}" presName="cycle" presStyleCnt="0">
        <dgm:presLayoutVars>
          <dgm:dir/>
          <dgm:resizeHandles val="exact"/>
        </dgm:presLayoutVars>
      </dgm:prSet>
      <dgm:spPr/>
    </dgm:pt>
    <dgm:pt modelId="{28F2E1A1-31E1-4E05-8971-C9CF0DE28A08}" type="pres">
      <dgm:prSet presAssocID="{FA3DABAD-1BD6-4019-93EE-AE67680641EE}" presName="node" presStyleLbl="node1" presStyleIdx="0" presStyleCnt="4" custScaleX="125536">
        <dgm:presLayoutVars>
          <dgm:bulletEnabled val="1"/>
        </dgm:presLayoutVars>
      </dgm:prSet>
      <dgm:spPr/>
    </dgm:pt>
    <dgm:pt modelId="{45489C07-8C35-47D0-8F76-055DA142BD6A}" type="pres">
      <dgm:prSet presAssocID="{FA3DABAD-1BD6-4019-93EE-AE67680641EE}" presName="spNode" presStyleCnt="0"/>
      <dgm:spPr/>
    </dgm:pt>
    <dgm:pt modelId="{1EBB3770-FCD8-4AD1-82E2-145EBB08B5B5}" type="pres">
      <dgm:prSet presAssocID="{F1500440-4A58-433F-BFE7-6A0CB4C148A3}" presName="sibTrans" presStyleLbl="sibTrans1D1" presStyleIdx="0" presStyleCnt="4"/>
      <dgm:spPr/>
    </dgm:pt>
    <dgm:pt modelId="{98DD22E8-A58F-4E95-AC43-D72ADEC23784}" type="pres">
      <dgm:prSet presAssocID="{7FBF68E0-ACB5-4827-A233-9663DAED3F56}" presName="node" presStyleLbl="node1" presStyleIdx="1" presStyleCnt="4" custScaleX="125536">
        <dgm:presLayoutVars>
          <dgm:bulletEnabled val="1"/>
        </dgm:presLayoutVars>
      </dgm:prSet>
      <dgm:spPr/>
    </dgm:pt>
    <dgm:pt modelId="{186C3B7A-E243-4F47-9A84-84C33B73467B}" type="pres">
      <dgm:prSet presAssocID="{7FBF68E0-ACB5-4827-A233-9663DAED3F56}" presName="spNode" presStyleCnt="0"/>
      <dgm:spPr/>
    </dgm:pt>
    <dgm:pt modelId="{862A245F-1DA5-4F29-A262-8610E2B3F29A}" type="pres">
      <dgm:prSet presAssocID="{0B786546-F0FF-4E2E-8484-B12F289F88E7}" presName="sibTrans" presStyleLbl="sibTrans1D1" presStyleIdx="1" presStyleCnt="4"/>
      <dgm:spPr/>
    </dgm:pt>
    <dgm:pt modelId="{95CB5147-238B-4E92-B528-4879AC52FBD3}" type="pres">
      <dgm:prSet presAssocID="{524EF0DC-A747-4E7A-BE94-6D465811B66F}" presName="node" presStyleLbl="node1" presStyleIdx="2" presStyleCnt="4" custScaleX="125536">
        <dgm:presLayoutVars>
          <dgm:bulletEnabled val="1"/>
        </dgm:presLayoutVars>
      </dgm:prSet>
      <dgm:spPr/>
    </dgm:pt>
    <dgm:pt modelId="{1DB4E293-4FA0-4F99-A85A-AEB853655B51}" type="pres">
      <dgm:prSet presAssocID="{524EF0DC-A747-4E7A-BE94-6D465811B66F}" presName="spNode" presStyleCnt="0"/>
      <dgm:spPr/>
    </dgm:pt>
    <dgm:pt modelId="{A4D180FE-70E3-4359-BF91-9075BD22F7E1}" type="pres">
      <dgm:prSet presAssocID="{4C67BF5B-6778-491F-833C-F1D6E5F108A5}" presName="sibTrans" presStyleLbl="sibTrans1D1" presStyleIdx="2" presStyleCnt="4"/>
      <dgm:spPr/>
    </dgm:pt>
    <dgm:pt modelId="{6B96C284-A02D-4A59-871F-4D016EA2027B}" type="pres">
      <dgm:prSet presAssocID="{DB7067EB-67F5-46A3-93D9-ADF51E1912E6}" presName="node" presStyleLbl="node1" presStyleIdx="3" presStyleCnt="4" custScaleX="125536">
        <dgm:presLayoutVars>
          <dgm:bulletEnabled val="1"/>
        </dgm:presLayoutVars>
      </dgm:prSet>
      <dgm:spPr/>
    </dgm:pt>
    <dgm:pt modelId="{44657743-B01C-42A9-860A-6AC598810A69}" type="pres">
      <dgm:prSet presAssocID="{DB7067EB-67F5-46A3-93D9-ADF51E1912E6}" presName="spNode" presStyleCnt="0"/>
      <dgm:spPr/>
    </dgm:pt>
    <dgm:pt modelId="{30E24ECB-CB70-4BB5-83D5-1CC78A67D2FE}" type="pres">
      <dgm:prSet presAssocID="{02E3DEE2-A290-4E5D-B6BF-573D41632549}" presName="sibTrans" presStyleLbl="sibTrans1D1" presStyleIdx="3" presStyleCnt="4"/>
      <dgm:spPr/>
    </dgm:pt>
  </dgm:ptLst>
  <dgm:cxnLst>
    <dgm:cxn modelId="{E55E659C-804C-46D9-8139-5460BEE3D0AB}" srcId="{66639570-730C-4C2F-8082-8C254B81DB63}" destId="{DB7067EB-67F5-46A3-93D9-ADF51E1912E6}" srcOrd="3" destOrd="0" parTransId="{7928A262-BFCF-4DE7-9A6A-5884196D1AF6}" sibTransId="{02E3DEE2-A290-4E5D-B6BF-573D41632549}"/>
    <dgm:cxn modelId="{C7456AF8-5C0E-415D-9C45-73277389154E}" type="presOf" srcId="{DB7067EB-67F5-46A3-93D9-ADF51E1912E6}" destId="{6B96C284-A02D-4A59-871F-4D016EA2027B}" srcOrd="0" destOrd="0" presId="urn:microsoft.com/office/officeart/2005/8/layout/cycle5"/>
    <dgm:cxn modelId="{A45CBC80-D669-4062-8803-308400F3A5A3}" type="presOf" srcId="{FA3DABAD-1BD6-4019-93EE-AE67680641EE}" destId="{28F2E1A1-31E1-4E05-8971-C9CF0DE28A08}" srcOrd="0" destOrd="0" presId="urn:microsoft.com/office/officeart/2005/8/layout/cycle5"/>
    <dgm:cxn modelId="{265C8E6D-9A3D-4D52-8508-A8966A210F14}" srcId="{66639570-730C-4C2F-8082-8C254B81DB63}" destId="{7FBF68E0-ACB5-4827-A233-9663DAED3F56}" srcOrd="1" destOrd="0" parTransId="{79B76530-4122-4913-B94E-84B96F26D275}" sibTransId="{0B786546-F0FF-4E2E-8484-B12F289F88E7}"/>
    <dgm:cxn modelId="{A722DE4A-24AB-429E-A8F1-AFC1402F8D6B}" type="presOf" srcId="{F1500440-4A58-433F-BFE7-6A0CB4C148A3}" destId="{1EBB3770-FCD8-4AD1-82E2-145EBB08B5B5}" srcOrd="0" destOrd="0" presId="urn:microsoft.com/office/officeart/2005/8/layout/cycle5"/>
    <dgm:cxn modelId="{FE2AC45A-57EA-4C27-A464-7D70D5589E54}" srcId="{66639570-730C-4C2F-8082-8C254B81DB63}" destId="{FA3DABAD-1BD6-4019-93EE-AE67680641EE}" srcOrd="0" destOrd="0" parTransId="{0894F44D-811B-430E-B6F8-E03AD24CB81B}" sibTransId="{F1500440-4A58-433F-BFE7-6A0CB4C148A3}"/>
    <dgm:cxn modelId="{E0792D5E-A3C9-47EB-963A-61F4A8C5A82F}" type="presOf" srcId="{4C67BF5B-6778-491F-833C-F1D6E5F108A5}" destId="{A4D180FE-70E3-4359-BF91-9075BD22F7E1}" srcOrd="0" destOrd="0" presId="urn:microsoft.com/office/officeart/2005/8/layout/cycle5"/>
    <dgm:cxn modelId="{50740DBC-71D2-4CF3-AC0E-93069E863C41}" srcId="{66639570-730C-4C2F-8082-8C254B81DB63}" destId="{524EF0DC-A747-4E7A-BE94-6D465811B66F}" srcOrd="2" destOrd="0" parTransId="{09F92BB3-3946-4736-9838-99710DCDC79F}" sibTransId="{4C67BF5B-6778-491F-833C-F1D6E5F108A5}"/>
    <dgm:cxn modelId="{085489A1-33B0-4729-9A2E-87A1E28D4C22}" type="presOf" srcId="{524EF0DC-A747-4E7A-BE94-6D465811B66F}" destId="{95CB5147-238B-4E92-B528-4879AC52FBD3}" srcOrd="0" destOrd="0" presId="urn:microsoft.com/office/officeart/2005/8/layout/cycle5"/>
    <dgm:cxn modelId="{2C6E3895-E3E6-4028-B6E4-81682E2E2AE9}" type="presOf" srcId="{66639570-730C-4C2F-8082-8C254B81DB63}" destId="{02827F58-B9E6-48DA-8CE4-A304A8795BA6}" srcOrd="0" destOrd="0" presId="urn:microsoft.com/office/officeart/2005/8/layout/cycle5"/>
    <dgm:cxn modelId="{28B37AE7-7BCD-4CAC-A7EE-70EC95B8F554}" type="presOf" srcId="{02E3DEE2-A290-4E5D-B6BF-573D41632549}" destId="{30E24ECB-CB70-4BB5-83D5-1CC78A67D2FE}" srcOrd="0" destOrd="0" presId="urn:microsoft.com/office/officeart/2005/8/layout/cycle5"/>
    <dgm:cxn modelId="{BD0A26D4-6941-4EC9-A36A-B77533EBD8C8}" type="presOf" srcId="{7FBF68E0-ACB5-4827-A233-9663DAED3F56}" destId="{98DD22E8-A58F-4E95-AC43-D72ADEC23784}" srcOrd="0" destOrd="0" presId="urn:microsoft.com/office/officeart/2005/8/layout/cycle5"/>
    <dgm:cxn modelId="{02DC22C0-DA54-4682-B5B5-069EB2C00E4C}" type="presOf" srcId="{0B786546-F0FF-4E2E-8484-B12F289F88E7}" destId="{862A245F-1DA5-4F29-A262-8610E2B3F29A}" srcOrd="0" destOrd="0" presId="urn:microsoft.com/office/officeart/2005/8/layout/cycle5"/>
    <dgm:cxn modelId="{F2E5FB1A-CD77-4339-9780-E4C4BCC02118}" type="presParOf" srcId="{02827F58-B9E6-48DA-8CE4-A304A8795BA6}" destId="{28F2E1A1-31E1-4E05-8971-C9CF0DE28A08}" srcOrd="0" destOrd="0" presId="urn:microsoft.com/office/officeart/2005/8/layout/cycle5"/>
    <dgm:cxn modelId="{22039D77-9216-47E6-AAC9-27B1DEDE99FC}" type="presParOf" srcId="{02827F58-B9E6-48DA-8CE4-A304A8795BA6}" destId="{45489C07-8C35-47D0-8F76-055DA142BD6A}" srcOrd="1" destOrd="0" presId="urn:microsoft.com/office/officeart/2005/8/layout/cycle5"/>
    <dgm:cxn modelId="{2D4C113B-5ED4-4EBD-8BD6-DB56F6198728}" type="presParOf" srcId="{02827F58-B9E6-48DA-8CE4-A304A8795BA6}" destId="{1EBB3770-FCD8-4AD1-82E2-145EBB08B5B5}" srcOrd="2" destOrd="0" presId="urn:microsoft.com/office/officeart/2005/8/layout/cycle5"/>
    <dgm:cxn modelId="{70BF8CCD-ED60-43CE-9203-A7CE53E1D2B4}" type="presParOf" srcId="{02827F58-B9E6-48DA-8CE4-A304A8795BA6}" destId="{98DD22E8-A58F-4E95-AC43-D72ADEC23784}" srcOrd="3" destOrd="0" presId="urn:microsoft.com/office/officeart/2005/8/layout/cycle5"/>
    <dgm:cxn modelId="{0B8C3D3C-296F-40AE-BE02-43903ACF4C12}" type="presParOf" srcId="{02827F58-B9E6-48DA-8CE4-A304A8795BA6}" destId="{186C3B7A-E243-4F47-9A84-84C33B73467B}" srcOrd="4" destOrd="0" presId="urn:microsoft.com/office/officeart/2005/8/layout/cycle5"/>
    <dgm:cxn modelId="{939D372C-1426-460F-863A-8AB16535323B}" type="presParOf" srcId="{02827F58-B9E6-48DA-8CE4-A304A8795BA6}" destId="{862A245F-1DA5-4F29-A262-8610E2B3F29A}" srcOrd="5" destOrd="0" presId="urn:microsoft.com/office/officeart/2005/8/layout/cycle5"/>
    <dgm:cxn modelId="{13A88B9C-5262-44CD-AC85-3D00BAE2C612}" type="presParOf" srcId="{02827F58-B9E6-48DA-8CE4-A304A8795BA6}" destId="{95CB5147-238B-4E92-B528-4879AC52FBD3}" srcOrd="6" destOrd="0" presId="urn:microsoft.com/office/officeart/2005/8/layout/cycle5"/>
    <dgm:cxn modelId="{03B8A55A-A35A-4111-B610-8D3814D2C83D}" type="presParOf" srcId="{02827F58-B9E6-48DA-8CE4-A304A8795BA6}" destId="{1DB4E293-4FA0-4F99-A85A-AEB853655B51}" srcOrd="7" destOrd="0" presId="urn:microsoft.com/office/officeart/2005/8/layout/cycle5"/>
    <dgm:cxn modelId="{3DD19D0C-89BB-4BDB-AFCF-58D95EFA8106}" type="presParOf" srcId="{02827F58-B9E6-48DA-8CE4-A304A8795BA6}" destId="{A4D180FE-70E3-4359-BF91-9075BD22F7E1}" srcOrd="8" destOrd="0" presId="urn:microsoft.com/office/officeart/2005/8/layout/cycle5"/>
    <dgm:cxn modelId="{A4D262D4-8A64-4D80-82EE-3B4DEEAF50FC}" type="presParOf" srcId="{02827F58-B9E6-48DA-8CE4-A304A8795BA6}" destId="{6B96C284-A02D-4A59-871F-4D016EA2027B}" srcOrd="9" destOrd="0" presId="urn:microsoft.com/office/officeart/2005/8/layout/cycle5"/>
    <dgm:cxn modelId="{7331628E-78D5-436B-A2F7-63A686E396BE}" type="presParOf" srcId="{02827F58-B9E6-48DA-8CE4-A304A8795BA6}" destId="{44657743-B01C-42A9-860A-6AC598810A69}" srcOrd="10" destOrd="0" presId="urn:microsoft.com/office/officeart/2005/8/layout/cycle5"/>
    <dgm:cxn modelId="{85C22E88-5476-4D42-A86B-6F09A7378B23}" type="presParOf" srcId="{02827F58-B9E6-48DA-8CE4-A304A8795BA6}" destId="{30E24ECB-CB70-4BB5-83D5-1CC78A67D2FE}"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4B4CDE-3F43-4ADD-B15B-6446A068AB4B}" type="doc">
      <dgm:prSet loTypeId="urn:microsoft.com/office/officeart/2008/layout/CaptionedPictures" loCatId="picture" qsTypeId="urn:microsoft.com/office/officeart/2005/8/quickstyle/3d2" qsCatId="3D" csTypeId="urn:microsoft.com/office/officeart/2005/8/colors/accent1_2" csCatId="accent1" phldr="1"/>
      <dgm:spPr/>
      <dgm:t>
        <a:bodyPr/>
        <a:lstStyle/>
        <a:p>
          <a:endParaRPr lang="en-US"/>
        </a:p>
      </dgm:t>
    </dgm:pt>
    <dgm:pt modelId="{263CCEDA-5045-410D-BAB6-4511FB5990A3}">
      <dgm:prSet phldrT="[Text]"/>
      <dgm:spPr>
        <a:solidFill>
          <a:srgbClr val="0070C0"/>
        </a:solidFill>
      </dgm:spPr>
      <dgm:t>
        <a:bodyPr/>
        <a:lstStyle/>
        <a:p>
          <a:r>
            <a:rPr lang="en-US" dirty="0">
              <a:solidFill>
                <a:schemeClr val="bg1"/>
              </a:solidFill>
              <a:effectLst>
                <a:outerShdw blurRad="38100" dist="38100" dir="2700000" algn="tl">
                  <a:srgbClr val="000000">
                    <a:alpha val="43137"/>
                  </a:srgbClr>
                </a:outerShdw>
              </a:effectLst>
            </a:rPr>
            <a:t>Wedge between CPI, WPI</a:t>
          </a:r>
        </a:p>
      </dgm:t>
    </dgm:pt>
    <dgm:pt modelId="{6EF5BEB1-A151-4BF2-9C8C-3521F88E9337}" type="parTrans" cxnId="{07EE13FF-201D-4EA2-9390-FB3405B9617E}">
      <dgm:prSet/>
      <dgm:spPr/>
      <dgm:t>
        <a:bodyPr/>
        <a:lstStyle/>
        <a:p>
          <a:endParaRPr lang="en-US"/>
        </a:p>
      </dgm:t>
    </dgm:pt>
    <dgm:pt modelId="{38997F52-A122-451B-B4A4-2991362FAA0E}" type="sibTrans" cxnId="{07EE13FF-201D-4EA2-9390-FB3405B9617E}">
      <dgm:prSet/>
      <dgm:spPr/>
      <dgm:t>
        <a:bodyPr/>
        <a:lstStyle/>
        <a:p>
          <a:endParaRPr lang="en-US"/>
        </a:p>
      </dgm:t>
    </dgm:pt>
    <dgm:pt modelId="{DC8300E2-6DB6-4CA0-ADDE-284D39AAD81F}">
      <dgm:prSet phldrT="[Text]"/>
      <dgm:spPr>
        <a:solidFill>
          <a:schemeClr val="tx1">
            <a:lumMod val="95000"/>
            <a:lumOff val="5000"/>
          </a:schemeClr>
        </a:solidFill>
      </dgm:spPr>
      <dgm:t>
        <a:bodyPr/>
        <a:lstStyle/>
        <a:p>
          <a:r>
            <a:rPr lang="en-US" dirty="0">
              <a:solidFill>
                <a:schemeClr val="bg1"/>
              </a:solidFill>
              <a:effectLst>
                <a:outerShdw blurRad="38100" dist="38100" dir="2700000" algn="tl">
                  <a:srgbClr val="000000">
                    <a:alpha val="43137"/>
                  </a:srgbClr>
                </a:outerShdw>
              </a:effectLst>
            </a:rPr>
            <a:t>Wedge between Rural, Urban CPI</a:t>
          </a:r>
        </a:p>
      </dgm:t>
    </dgm:pt>
    <dgm:pt modelId="{456ABCB0-D717-42FB-BACA-8C614277AB51}" type="parTrans" cxnId="{C44FFBC4-A162-4894-9CBA-D2AC26EE9CE2}">
      <dgm:prSet/>
      <dgm:spPr/>
      <dgm:t>
        <a:bodyPr/>
        <a:lstStyle/>
        <a:p>
          <a:endParaRPr lang="en-US"/>
        </a:p>
      </dgm:t>
    </dgm:pt>
    <dgm:pt modelId="{B0964807-F43A-4658-BCF5-F48FB36B4250}" type="sibTrans" cxnId="{C44FFBC4-A162-4894-9CBA-D2AC26EE9CE2}">
      <dgm:prSet/>
      <dgm:spPr/>
      <dgm:t>
        <a:bodyPr/>
        <a:lstStyle/>
        <a:p>
          <a:endParaRPr lang="en-US"/>
        </a:p>
      </dgm:t>
    </dgm:pt>
    <dgm:pt modelId="{BEDCB924-F143-4AE1-AB65-3FB0A5E7CC9B}">
      <dgm:prSet phldrT="[Text]"/>
      <dgm:spPr>
        <a:solidFill>
          <a:schemeClr val="tx1">
            <a:lumMod val="95000"/>
            <a:lumOff val="5000"/>
          </a:schemeClr>
        </a:solidFill>
      </dgm:spPr>
      <dgm:t>
        <a:bodyPr/>
        <a:lstStyle/>
        <a:p>
          <a:r>
            <a:rPr lang="en-US" dirty="0">
              <a:solidFill>
                <a:schemeClr val="bg1"/>
              </a:solidFill>
              <a:effectLst>
                <a:outerShdw blurRad="38100" dist="38100" dir="2700000" algn="tl">
                  <a:srgbClr val="000000">
                    <a:alpha val="43137"/>
                  </a:srgbClr>
                </a:outerShdw>
              </a:effectLst>
            </a:rPr>
            <a:t>Is India’s GDP Overstated?</a:t>
          </a:r>
        </a:p>
      </dgm:t>
    </dgm:pt>
    <dgm:pt modelId="{17985DEF-22D7-47B0-9AC6-E74BD800F523}" type="parTrans" cxnId="{78A92390-4B8A-4C3C-B302-E23294C52107}">
      <dgm:prSet/>
      <dgm:spPr/>
      <dgm:t>
        <a:bodyPr/>
        <a:lstStyle/>
        <a:p>
          <a:endParaRPr lang="en-US"/>
        </a:p>
      </dgm:t>
    </dgm:pt>
    <dgm:pt modelId="{A9D8BFEC-1779-42EB-A6D1-07E033521B09}" type="sibTrans" cxnId="{78A92390-4B8A-4C3C-B302-E23294C52107}">
      <dgm:prSet/>
      <dgm:spPr/>
      <dgm:t>
        <a:bodyPr/>
        <a:lstStyle/>
        <a:p>
          <a:endParaRPr lang="en-US"/>
        </a:p>
      </dgm:t>
    </dgm:pt>
    <dgm:pt modelId="{384A3BA9-A9A6-4B84-8D72-F6F685EE26C7}">
      <dgm:prSet phldrT="[Text]"/>
      <dgm:spPr>
        <a:solidFill>
          <a:schemeClr val="tx1">
            <a:lumMod val="95000"/>
            <a:lumOff val="5000"/>
          </a:schemeClr>
        </a:solidFill>
      </dgm:spPr>
      <dgm:t>
        <a:bodyPr/>
        <a:lstStyle/>
        <a:p>
          <a:r>
            <a:rPr lang="en-US" dirty="0">
              <a:solidFill>
                <a:schemeClr val="bg1"/>
              </a:solidFill>
              <a:effectLst>
                <a:outerShdw blurRad="38100" dist="38100" dir="2700000" algn="tl">
                  <a:srgbClr val="000000">
                    <a:alpha val="43137"/>
                  </a:srgbClr>
                </a:outerShdw>
              </a:effectLst>
            </a:rPr>
            <a:t>Inflationary Gap</a:t>
          </a:r>
          <a:br>
            <a:rPr lang="en-US" dirty="0">
              <a:solidFill>
                <a:schemeClr val="bg1"/>
              </a:solidFill>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Deflationary spiral</a:t>
          </a:r>
        </a:p>
      </dgm:t>
    </dgm:pt>
    <dgm:pt modelId="{B0D4BACC-5A34-4775-880E-E9C8A2FBB12A}" type="parTrans" cxnId="{9479A4AD-43A2-40DE-9CD7-EF77115CD95C}">
      <dgm:prSet/>
      <dgm:spPr/>
      <dgm:t>
        <a:bodyPr/>
        <a:lstStyle/>
        <a:p>
          <a:endParaRPr lang="en-US"/>
        </a:p>
      </dgm:t>
    </dgm:pt>
    <dgm:pt modelId="{50C17274-83DD-48FC-8762-384C943AC335}" type="sibTrans" cxnId="{9479A4AD-43A2-40DE-9CD7-EF77115CD95C}">
      <dgm:prSet/>
      <dgm:spPr/>
      <dgm:t>
        <a:bodyPr/>
        <a:lstStyle/>
        <a:p>
          <a:endParaRPr lang="en-US"/>
        </a:p>
      </dgm:t>
    </dgm:pt>
    <dgm:pt modelId="{8FA2EB55-839B-4EE2-AB52-9637C35097B3}" type="pres">
      <dgm:prSet presAssocID="{BC4B4CDE-3F43-4ADD-B15B-6446A068AB4B}" presName="Name0" presStyleCnt="0">
        <dgm:presLayoutVars>
          <dgm:chMax/>
          <dgm:chPref/>
          <dgm:dir/>
        </dgm:presLayoutVars>
      </dgm:prSet>
      <dgm:spPr/>
    </dgm:pt>
    <dgm:pt modelId="{21E3FC29-EE1B-4750-B160-3D324986F96F}" type="pres">
      <dgm:prSet presAssocID="{384A3BA9-A9A6-4B84-8D72-F6F685EE26C7}" presName="composite" presStyleCnt="0">
        <dgm:presLayoutVars>
          <dgm:chMax val="1"/>
          <dgm:chPref val="1"/>
        </dgm:presLayoutVars>
      </dgm:prSet>
      <dgm:spPr/>
    </dgm:pt>
    <dgm:pt modelId="{7BDE926A-B265-4FD2-A9EB-F132C4048BDA}" type="pres">
      <dgm:prSet presAssocID="{384A3BA9-A9A6-4B84-8D72-F6F685EE26C7}" presName="Accent" presStyleLbl="trAlignAcc1" presStyleIdx="0" presStyleCnt="4">
        <dgm:presLayoutVars>
          <dgm:chMax val="0"/>
          <dgm:chPref val="0"/>
        </dgm:presLayoutVars>
      </dgm:prSet>
      <dgm:spPr/>
    </dgm:pt>
    <dgm:pt modelId="{132D91BA-35CC-4452-847C-E63E38BB75E5}" type="pres">
      <dgm:prSet presAssocID="{384A3BA9-A9A6-4B84-8D72-F6F685EE26C7}" presName="Image" presStyleLbl="alignImgPlace1" presStyleIdx="0" presStyleCnt="4" custLinFactNeighborX="1079" custLinFactNeighborY="1737">
        <dgm:presLayoutVars>
          <dgm:chMax val="0"/>
          <dgm:chPref val="0"/>
        </dgm:presLayoutVars>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2D085B17-3669-4A10-8203-5CADDABD468B}" type="pres">
      <dgm:prSet presAssocID="{384A3BA9-A9A6-4B84-8D72-F6F685EE26C7}" presName="ChildComposite" presStyleCnt="0"/>
      <dgm:spPr/>
    </dgm:pt>
    <dgm:pt modelId="{993A7E5C-B0D5-48C9-B417-24C9CD8D872A}" type="pres">
      <dgm:prSet presAssocID="{384A3BA9-A9A6-4B84-8D72-F6F685EE26C7}" presName="Child" presStyleLbl="node1" presStyleIdx="0" presStyleCnt="0">
        <dgm:presLayoutVars>
          <dgm:chMax val="0"/>
          <dgm:chPref val="0"/>
          <dgm:bulletEnabled val="1"/>
        </dgm:presLayoutVars>
      </dgm:prSet>
      <dgm:spPr/>
    </dgm:pt>
    <dgm:pt modelId="{F325C1A8-CEA3-43A6-9366-44F5C04DCAC9}" type="pres">
      <dgm:prSet presAssocID="{384A3BA9-A9A6-4B84-8D72-F6F685EE26C7}" presName="Parent" presStyleLbl="revTx" presStyleIdx="0" presStyleCnt="4">
        <dgm:presLayoutVars>
          <dgm:chMax val="1"/>
          <dgm:chPref val="0"/>
          <dgm:bulletEnabled val="1"/>
        </dgm:presLayoutVars>
      </dgm:prSet>
      <dgm:spPr/>
    </dgm:pt>
    <dgm:pt modelId="{DB91E58D-99BD-43B1-A92B-837F137CD4EA}" type="pres">
      <dgm:prSet presAssocID="{50C17274-83DD-48FC-8762-384C943AC335}" presName="sibTrans" presStyleCnt="0"/>
      <dgm:spPr/>
    </dgm:pt>
    <dgm:pt modelId="{E8BFAC0C-6637-486A-AA3C-4D62B838A52B}" type="pres">
      <dgm:prSet presAssocID="{263CCEDA-5045-410D-BAB6-4511FB5990A3}" presName="composite" presStyleCnt="0">
        <dgm:presLayoutVars>
          <dgm:chMax val="1"/>
          <dgm:chPref val="1"/>
        </dgm:presLayoutVars>
      </dgm:prSet>
      <dgm:spPr/>
    </dgm:pt>
    <dgm:pt modelId="{5416C408-20B2-419C-B922-9FD672B8B8AB}" type="pres">
      <dgm:prSet presAssocID="{263CCEDA-5045-410D-BAB6-4511FB5990A3}" presName="Accent" presStyleLbl="trAlignAcc1" presStyleIdx="1" presStyleCnt="4">
        <dgm:presLayoutVars>
          <dgm:chMax val="0"/>
          <dgm:chPref val="0"/>
        </dgm:presLayoutVars>
      </dgm:prSet>
      <dgm:spPr/>
    </dgm:pt>
    <dgm:pt modelId="{E1B72EA1-7B43-4E4A-BBE4-A13523A9BCC9}" type="pres">
      <dgm:prSet presAssocID="{263CCEDA-5045-410D-BAB6-4511FB5990A3}" presName="Image" presStyleLbl="alignImgPlace1" presStyleIdx="1" presStyleCnt="4">
        <dgm:presLayoutVars>
          <dgm:chMax val="0"/>
          <dgm:chPref val="0"/>
        </dgm:presLayoutVars>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91336B37-7264-4086-85DC-4F0E1A93F12D}" type="pres">
      <dgm:prSet presAssocID="{263CCEDA-5045-410D-BAB6-4511FB5990A3}" presName="ChildComposite" presStyleCnt="0"/>
      <dgm:spPr/>
    </dgm:pt>
    <dgm:pt modelId="{D0429852-058D-45E9-AE10-20B423C9ED46}" type="pres">
      <dgm:prSet presAssocID="{263CCEDA-5045-410D-BAB6-4511FB5990A3}" presName="Child" presStyleLbl="node1" presStyleIdx="0" presStyleCnt="0">
        <dgm:presLayoutVars>
          <dgm:chMax val="0"/>
          <dgm:chPref val="0"/>
          <dgm:bulletEnabled val="1"/>
        </dgm:presLayoutVars>
      </dgm:prSet>
      <dgm:spPr/>
    </dgm:pt>
    <dgm:pt modelId="{F58EB76D-677D-458A-84B7-0C907DDBC537}" type="pres">
      <dgm:prSet presAssocID="{263CCEDA-5045-410D-BAB6-4511FB5990A3}" presName="Parent" presStyleLbl="revTx" presStyleIdx="1" presStyleCnt="4">
        <dgm:presLayoutVars>
          <dgm:chMax val="1"/>
          <dgm:chPref val="0"/>
          <dgm:bulletEnabled val="1"/>
        </dgm:presLayoutVars>
      </dgm:prSet>
      <dgm:spPr/>
    </dgm:pt>
    <dgm:pt modelId="{C7C8B6E4-8555-47C6-B5BA-3FEF5589DCDD}" type="pres">
      <dgm:prSet presAssocID="{38997F52-A122-451B-B4A4-2991362FAA0E}" presName="sibTrans" presStyleCnt="0"/>
      <dgm:spPr/>
    </dgm:pt>
    <dgm:pt modelId="{1713C22A-7422-49EE-BF55-B4FE3FD13718}" type="pres">
      <dgm:prSet presAssocID="{DC8300E2-6DB6-4CA0-ADDE-284D39AAD81F}" presName="composite" presStyleCnt="0">
        <dgm:presLayoutVars>
          <dgm:chMax val="1"/>
          <dgm:chPref val="1"/>
        </dgm:presLayoutVars>
      </dgm:prSet>
      <dgm:spPr/>
    </dgm:pt>
    <dgm:pt modelId="{3EFF70AF-7B2B-4501-B8BC-556F0B25E6A5}" type="pres">
      <dgm:prSet presAssocID="{DC8300E2-6DB6-4CA0-ADDE-284D39AAD81F}" presName="Accent" presStyleLbl="trAlignAcc1" presStyleIdx="2" presStyleCnt="4">
        <dgm:presLayoutVars>
          <dgm:chMax val="0"/>
          <dgm:chPref val="0"/>
        </dgm:presLayoutVars>
      </dgm:prSet>
      <dgm:spPr/>
    </dgm:pt>
    <dgm:pt modelId="{97DE0559-E68E-44FB-B6F9-18987AF3A15C}" type="pres">
      <dgm:prSet presAssocID="{DC8300E2-6DB6-4CA0-ADDE-284D39AAD81F}" presName="Image" presStyleLbl="alignImgPlace1" presStyleIdx="2" presStyleCnt="4">
        <dgm:presLayoutVars>
          <dgm:chMax val="0"/>
          <dgm:chPref val="0"/>
        </dgm:presLayoutVars>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5DE464F8-BCB4-46F9-9EE5-52EB88578B45}" type="pres">
      <dgm:prSet presAssocID="{DC8300E2-6DB6-4CA0-ADDE-284D39AAD81F}" presName="ChildComposite" presStyleCnt="0"/>
      <dgm:spPr/>
    </dgm:pt>
    <dgm:pt modelId="{68DFCAE4-88C3-452F-B992-18FBA4925B87}" type="pres">
      <dgm:prSet presAssocID="{DC8300E2-6DB6-4CA0-ADDE-284D39AAD81F}" presName="Child" presStyleLbl="node1" presStyleIdx="0" presStyleCnt="0">
        <dgm:presLayoutVars>
          <dgm:chMax val="0"/>
          <dgm:chPref val="0"/>
          <dgm:bulletEnabled val="1"/>
        </dgm:presLayoutVars>
      </dgm:prSet>
      <dgm:spPr/>
    </dgm:pt>
    <dgm:pt modelId="{241D3092-1507-45F1-ABB8-02E9CAC5BDD1}" type="pres">
      <dgm:prSet presAssocID="{DC8300E2-6DB6-4CA0-ADDE-284D39AAD81F}" presName="Parent" presStyleLbl="revTx" presStyleIdx="2" presStyleCnt="4">
        <dgm:presLayoutVars>
          <dgm:chMax val="1"/>
          <dgm:chPref val="0"/>
          <dgm:bulletEnabled val="1"/>
        </dgm:presLayoutVars>
      </dgm:prSet>
      <dgm:spPr/>
    </dgm:pt>
    <dgm:pt modelId="{7DAE71BB-A28E-4118-863A-489434BD7DB2}" type="pres">
      <dgm:prSet presAssocID="{B0964807-F43A-4658-BCF5-F48FB36B4250}" presName="sibTrans" presStyleCnt="0"/>
      <dgm:spPr/>
    </dgm:pt>
    <dgm:pt modelId="{9E56D0DA-5145-4C9F-8BFE-5D46200D6C56}" type="pres">
      <dgm:prSet presAssocID="{BEDCB924-F143-4AE1-AB65-3FB0A5E7CC9B}" presName="composite" presStyleCnt="0">
        <dgm:presLayoutVars>
          <dgm:chMax val="1"/>
          <dgm:chPref val="1"/>
        </dgm:presLayoutVars>
      </dgm:prSet>
      <dgm:spPr/>
    </dgm:pt>
    <dgm:pt modelId="{D049DDB6-C095-46B3-8439-802421B2CFAD}" type="pres">
      <dgm:prSet presAssocID="{BEDCB924-F143-4AE1-AB65-3FB0A5E7CC9B}" presName="Accent" presStyleLbl="trAlignAcc1" presStyleIdx="3" presStyleCnt="4">
        <dgm:presLayoutVars>
          <dgm:chMax val="0"/>
          <dgm:chPref val="0"/>
        </dgm:presLayoutVars>
      </dgm:prSet>
      <dgm:spPr/>
    </dgm:pt>
    <dgm:pt modelId="{B10B57D6-75C3-4F0C-9734-904B955D6864}" type="pres">
      <dgm:prSet presAssocID="{BEDCB924-F143-4AE1-AB65-3FB0A5E7CC9B}" presName="Image" presStyleLbl="alignImgPlace1" presStyleIdx="3" presStyleCnt="4">
        <dgm:presLayoutVars>
          <dgm:chMax val="0"/>
          <dgm:chPref val="0"/>
        </dgm:presLayoutVars>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97F788F7-C1E7-440C-8178-EFA66E1A1699}" type="pres">
      <dgm:prSet presAssocID="{BEDCB924-F143-4AE1-AB65-3FB0A5E7CC9B}" presName="ChildComposite" presStyleCnt="0"/>
      <dgm:spPr/>
    </dgm:pt>
    <dgm:pt modelId="{E8D2D3EA-D47F-45A4-8DC1-5DBDE3D22B26}" type="pres">
      <dgm:prSet presAssocID="{BEDCB924-F143-4AE1-AB65-3FB0A5E7CC9B}" presName="Child" presStyleLbl="node1" presStyleIdx="0" presStyleCnt="0">
        <dgm:presLayoutVars>
          <dgm:chMax val="0"/>
          <dgm:chPref val="0"/>
          <dgm:bulletEnabled val="1"/>
        </dgm:presLayoutVars>
      </dgm:prSet>
      <dgm:spPr/>
    </dgm:pt>
    <dgm:pt modelId="{E03DBA9A-73E4-4D17-BBCA-AA9EDC994B43}" type="pres">
      <dgm:prSet presAssocID="{BEDCB924-F143-4AE1-AB65-3FB0A5E7CC9B}" presName="Parent" presStyleLbl="revTx" presStyleIdx="3" presStyleCnt="4">
        <dgm:presLayoutVars>
          <dgm:chMax val="1"/>
          <dgm:chPref val="0"/>
          <dgm:bulletEnabled val="1"/>
        </dgm:presLayoutVars>
      </dgm:prSet>
      <dgm:spPr/>
    </dgm:pt>
  </dgm:ptLst>
  <dgm:cxnLst>
    <dgm:cxn modelId="{07EE13FF-201D-4EA2-9390-FB3405B9617E}" srcId="{BC4B4CDE-3F43-4ADD-B15B-6446A068AB4B}" destId="{263CCEDA-5045-410D-BAB6-4511FB5990A3}" srcOrd="1" destOrd="0" parTransId="{6EF5BEB1-A151-4BF2-9C8C-3521F88E9337}" sibTransId="{38997F52-A122-451B-B4A4-2991362FAA0E}"/>
    <dgm:cxn modelId="{CAE2BC4B-062E-4F88-A0FF-EA1E50E8FFC0}" type="presOf" srcId="{DC8300E2-6DB6-4CA0-ADDE-284D39AAD81F}" destId="{241D3092-1507-45F1-ABB8-02E9CAC5BDD1}" srcOrd="0" destOrd="0" presId="urn:microsoft.com/office/officeart/2008/layout/CaptionedPictures"/>
    <dgm:cxn modelId="{78A92390-4B8A-4C3C-B302-E23294C52107}" srcId="{BC4B4CDE-3F43-4ADD-B15B-6446A068AB4B}" destId="{BEDCB924-F143-4AE1-AB65-3FB0A5E7CC9B}" srcOrd="3" destOrd="0" parTransId="{17985DEF-22D7-47B0-9AC6-E74BD800F523}" sibTransId="{A9D8BFEC-1779-42EB-A6D1-07E033521B09}"/>
    <dgm:cxn modelId="{0B1C8736-9BA7-4855-8252-674705E77DA6}" type="presOf" srcId="{BC4B4CDE-3F43-4ADD-B15B-6446A068AB4B}" destId="{8FA2EB55-839B-4EE2-AB52-9637C35097B3}" srcOrd="0" destOrd="0" presId="urn:microsoft.com/office/officeart/2008/layout/CaptionedPictures"/>
    <dgm:cxn modelId="{9479A4AD-43A2-40DE-9CD7-EF77115CD95C}" srcId="{BC4B4CDE-3F43-4ADD-B15B-6446A068AB4B}" destId="{384A3BA9-A9A6-4B84-8D72-F6F685EE26C7}" srcOrd="0" destOrd="0" parTransId="{B0D4BACC-5A34-4775-880E-E9C8A2FBB12A}" sibTransId="{50C17274-83DD-48FC-8762-384C943AC335}"/>
    <dgm:cxn modelId="{45B2B6FB-87AA-4D93-9F9A-BA8635C23EC8}" type="presOf" srcId="{384A3BA9-A9A6-4B84-8D72-F6F685EE26C7}" destId="{F325C1A8-CEA3-43A6-9366-44F5C04DCAC9}" srcOrd="0" destOrd="0" presId="urn:microsoft.com/office/officeart/2008/layout/CaptionedPictures"/>
    <dgm:cxn modelId="{CFDCE8AB-29F0-40C1-B97E-C594E294E761}" type="presOf" srcId="{BEDCB924-F143-4AE1-AB65-3FB0A5E7CC9B}" destId="{E03DBA9A-73E4-4D17-BBCA-AA9EDC994B43}" srcOrd="0" destOrd="0" presId="urn:microsoft.com/office/officeart/2008/layout/CaptionedPictures"/>
    <dgm:cxn modelId="{8462A41D-FCBF-4753-B6A1-32D9E6253349}" type="presOf" srcId="{263CCEDA-5045-410D-BAB6-4511FB5990A3}" destId="{F58EB76D-677D-458A-84B7-0C907DDBC537}" srcOrd="0" destOrd="0" presId="urn:microsoft.com/office/officeart/2008/layout/CaptionedPictures"/>
    <dgm:cxn modelId="{C44FFBC4-A162-4894-9CBA-D2AC26EE9CE2}" srcId="{BC4B4CDE-3F43-4ADD-B15B-6446A068AB4B}" destId="{DC8300E2-6DB6-4CA0-ADDE-284D39AAD81F}" srcOrd="2" destOrd="0" parTransId="{456ABCB0-D717-42FB-BACA-8C614277AB51}" sibTransId="{B0964807-F43A-4658-BCF5-F48FB36B4250}"/>
    <dgm:cxn modelId="{29DC486F-9D6B-4817-AF3D-D0C533F61E10}" type="presParOf" srcId="{8FA2EB55-839B-4EE2-AB52-9637C35097B3}" destId="{21E3FC29-EE1B-4750-B160-3D324986F96F}" srcOrd="0" destOrd="0" presId="urn:microsoft.com/office/officeart/2008/layout/CaptionedPictures"/>
    <dgm:cxn modelId="{EBE7C65A-BDAA-42A7-9818-7869C0E0FB8F}" type="presParOf" srcId="{21E3FC29-EE1B-4750-B160-3D324986F96F}" destId="{7BDE926A-B265-4FD2-A9EB-F132C4048BDA}" srcOrd="0" destOrd="0" presId="urn:microsoft.com/office/officeart/2008/layout/CaptionedPictures"/>
    <dgm:cxn modelId="{0A316D5A-30B3-4350-B804-4EE4BAA7348A}" type="presParOf" srcId="{21E3FC29-EE1B-4750-B160-3D324986F96F}" destId="{132D91BA-35CC-4452-847C-E63E38BB75E5}" srcOrd="1" destOrd="0" presId="urn:microsoft.com/office/officeart/2008/layout/CaptionedPictures"/>
    <dgm:cxn modelId="{A2C3CA52-51DA-41D3-946D-CD50046A5B23}" type="presParOf" srcId="{21E3FC29-EE1B-4750-B160-3D324986F96F}" destId="{2D085B17-3669-4A10-8203-5CADDABD468B}" srcOrd="2" destOrd="0" presId="urn:microsoft.com/office/officeart/2008/layout/CaptionedPictures"/>
    <dgm:cxn modelId="{8FAE8EF3-0780-48F5-A6BB-A42D44C98375}" type="presParOf" srcId="{2D085B17-3669-4A10-8203-5CADDABD468B}" destId="{993A7E5C-B0D5-48C9-B417-24C9CD8D872A}" srcOrd="0" destOrd="0" presId="urn:microsoft.com/office/officeart/2008/layout/CaptionedPictures"/>
    <dgm:cxn modelId="{5DB5B07C-1914-4114-A035-168DF1ADAEE3}" type="presParOf" srcId="{2D085B17-3669-4A10-8203-5CADDABD468B}" destId="{F325C1A8-CEA3-43A6-9366-44F5C04DCAC9}" srcOrd="1" destOrd="0" presId="urn:microsoft.com/office/officeart/2008/layout/CaptionedPictures"/>
    <dgm:cxn modelId="{BDB51890-86A4-4049-BB8E-EDAB229F2712}" type="presParOf" srcId="{8FA2EB55-839B-4EE2-AB52-9637C35097B3}" destId="{DB91E58D-99BD-43B1-A92B-837F137CD4EA}" srcOrd="1" destOrd="0" presId="urn:microsoft.com/office/officeart/2008/layout/CaptionedPictures"/>
    <dgm:cxn modelId="{CDF4D6E5-871A-4CF2-97C8-658A8D7F800D}" type="presParOf" srcId="{8FA2EB55-839B-4EE2-AB52-9637C35097B3}" destId="{E8BFAC0C-6637-486A-AA3C-4D62B838A52B}" srcOrd="2" destOrd="0" presId="urn:microsoft.com/office/officeart/2008/layout/CaptionedPictures"/>
    <dgm:cxn modelId="{4646812D-078A-4A63-804E-FD961AEE4D09}" type="presParOf" srcId="{E8BFAC0C-6637-486A-AA3C-4D62B838A52B}" destId="{5416C408-20B2-419C-B922-9FD672B8B8AB}" srcOrd="0" destOrd="0" presId="urn:microsoft.com/office/officeart/2008/layout/CaptionedPictures"/>
    <dgm:cxn modelId="{F3F085B8-6834-4C71-BE5C-D15F591CDB09}" type="presParOf" srcId="{E8BFAC0C-6637-486A-AA3C-4D62B838A52B}" destId="{E1B72EA1-7B43-4E4A-BBE4-A13523A9BCC9}" srcOrd="1" destOrd="0" presId="urn:microsoft.com/office/officeart/2008/layout/CaptionedPictures"/>
    <dgm:cxn modelId="{78654C24-CE27-4316-A678-566ECAE63F8A}" type="presParOf" srcId="{E8BFAC0C-6637-486A-AA3C-4D62B838A52B}" destId="{91336B37-7264-4086-85DC-4F0E1A93F12D}" srcOrd="2" destOrd="0" presId="urn:microsoft.com/office/officeart/2008/layout/CaptionedPictures"/>
    <dgm:cxn modelId="{139F0392-CEA5-482A-904E-85FE460FD9BD}" type="presParOf" srcId="{91336B37-7264-4086-85DC-4F0E1A93F12D}" destId="{D0429852-058D-45E9-AE10-20B423C9ED46}" srcOrd="0" destOrd="0" presId="urn:microsoft.com/office/officeart/2008/layout/CaptionedPictures"/>
    <dgm:cxn modelId="{E8FD9395-48AB-4A68-AC76-471C99A9E631}" type="presParOf" srcId="{91336B37-7264-4086-85DC-4F0E1A93F12D}" destId="{F58EB76D-677D-458A-84B7-0C907DDBC537}" srcOrd="1" destOrd="0" presId="urn:microsoft.com/office/officeart/2008/layout/CaptionedPictures"/>
    <dgm:cxn modelId="{FCE94C7C-D8B5-4C4B-9D31-556C16A4CE12}" type="presParOf" srcId="{8FA2EB55-839B-4EE2-AB52-9637C35097B3}" destId="{C7C8B6E4-8555-47C6-B5BA-3FEF5589DCDD}" srcOrd="3" destOrd="0" presId="urn:microsoft.com/office/officeart/2008/layout/CaptionedPictures"/>
    <dgm:cxn modelId="{6F3AC61C-C6F5-472C-A308-3C68043EB000}" type="presParOf" srcId="{8FA2EB55-839B-4EE2-AB52-9637C35097B3}" destId="{1713C22A-7422-49EE-BF55-B4FE3FD13718}" srcOrd="4" destOrd="0" presId="urn:microsoft.com/office/officeart/2008/layout/CaptionedPictures"/>
    <dgm:cxn modelId="{D55B6919-BDA8-4500-A41C-36CB4BAA4927}" type="presParOf" srcId="{1713C22A-7422-49EE-BF55-B4FE3FD13718}" destId="{3EFF70AF-7B2B-4501-B8BC-556F0B25E6A5}" srcOrd="0" destOrd="0" presId="urn:microsoft.com/office/officeart/2008/layout/CaptionedPictures"/>
    <dgm:cxn modelId="{E7DAFA77-9235-4168-86AC-F0B8A579D117}" type="presParOf" srcId="{1713C22A-7422-49EE-BF55-B4FE3FD13718}" destId="{97DE0559-E68E-44FB-B6F9-18987AF3A15C}" srcOrd="1" destOrd="0" presId="urn:microsoft.com/office/officeart/2008/layout/CaptionedPictures"/>
    <dgm:cxn modelId="{5349BF2F-3A11-40D8-B9D7-4717BAC70816}" type="presParOf" srcId="{1713C22A-7422-49EE-BF55-B4FE3FD13718}" destId="{5DE464F8-BCB4-46F9-9EE5-52EB88578B45}" srcOrd="2" destOrd="0" presId="urn:microsoft.com/office/officeart/2008/layout/CaptionedPictures"/>
    <dgm:cxn modelId="{C78B4967-D3F4-4C4B-A2C1-A46B2401251F}" type="presParOf" srcId="{5DE464F8-BCB4-46F9-9EE5-52EB88578B45}" destId="{68DFCAE4-88C3-452F-B992-18FBA4925B87}" srcOrd="0" destOrd="0" presId="urn:microsoft.com/office/officeart/2008/layout/CaptionedPictures"/>
    <dgm:cxn modelId="{C9DE4C3E-FBFB-4589-9080-C3B7E15EF32B}" type="presParOf" srcId="{5DE464F8-BCB4-46F9-9EE5-52EB88578B45}" destId="{241D3092-1507-45F1-ABB8-02E9CAC5BDD1}" srcOrd="1" destOrd="0" presId="urn:microsoft.com/office/officeart/2008/layout/CaptionedPictures"/>
    <dgm:cxn modelId="{EEC67A91-1BFC-413A-8E1C-F7D5B3A96A43}" type="presParOf" srcId="{8FA2EB55-839B-4EE2-AB52-9637C35097B3}" destId="{7DAE71BB-A28E-4118-863A-489434BD7DB2}" srcOrd="5" destOrd="0" presId="urn:microsoft.com/office/officeart/2008/layout/CaptionedPictures"/>
    <dgm:cxn modelId="{064D6E88-95B0-41EA-A97F-36C672BE02E9}" type="presParOf" srcId="{8FA2EB55-839B-4EE2-AB52-9637C35097B3}" destId="{9E56D0DA-5145-4C9F-8BFE-5D46200D6C56}" srcOrd="6" destOrd="0" presId="urn:microsoft.com/office/officeart/2008/layout/CaptionedPictures"/>
    <dgm:cxn modelId="{CAD94982-B3A2-4B06-8EAD-DB532645E9C0}" type="presParOf" srcId="{9E56D0DA-5145-4C9F-8BFE-5D46200D6C56}" destId="{D049DDB6-C095-46B3-8439-802421B2CFAD}" srcOrd="0" destOrd="0" presId="urn:microsoft.com/office/officeart/2008/layout/CaptionedPictures"/>
    <dgm:cxn modelId="{1310EFF9-8EAE-41C0-9035-D9FCF2D31EF4}" type="presParOf" srcId="{9E56D0DA-5145-4C9F-8BFE-5D46200D6C56}" destId="{B10B57D6-75C3-4F0C-9734-904B955D6864}" srcOrd="1" destOrd="0" presId="urn:microsoft.com/office/officeart/2008/layout/CaptionedPictures"/>
    <dgm:cxn modelId="{13F61BF4-32DF-4426-A160-B52ACE101EDD}" type="presParOf" srcId="{9E56D0DA-5145-4C9F-8BFE-5D46200D6C56}" destId="{97F788F7-C1E7-440C-8178-EFA66E1A1699}" srcOrd="2" destOrd="0" presId="urn:microsoft.com/office/officeart/2008/layout/CaptionedPictures"/>
    <dgm:cxn modelId="{ACEA4436-4058-42C8-A912-23415762E6CF}" type="presParOf" srcId="{97F788F7-C1E7-440C-8178-EFA66E1A1699}" destId="{E8D2D3EA-D47F-45A4-8DC1-5DBDE3D22B26}" srcOrd="0" destOrd="0" presId="urn:microsoft.com/office/officeart/2008/layout/CaptionedPictures"/>
    <dgm:cxn modelId="{A3595EB6-C1F0-40FD-8F8D-2CEC8FAA04C5}" type="presParOf" srcId="{97F788F7-C1E7-440C-8178-EFA66E1A1699}" destId="{E03DBA9A-73E4-4D17-BBCA-AA9EDC994B43}"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37AC25-4836-4D72-AEBF-C741C38EA967}"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F849190F-1435-4EC1-8EF9-83B733790A9A}">
      <dgm:prSet phldrT="[Text]" custT="1"/>
      <dgm:spPr/>
      <dgm:t>
        <a:bodyPr/>
        <a:lstStyle/>
        <a:p>
          <a:r>
            <a:rPr lang="en-US" sz="4400">
              <a:latin typeface="Franklin Gothic Medium Cond" panose="020B0606030402020204" pitchFamily="34" charset="0"/>
            </a:rPr>
            <a:t>Index</a:t>
          </a:r>
          <a:endParaRPr lang="en-US" sz="4400" dirty="0">
            <a:latin typeface="Franklin Gothic Medium Cond" panose="020B0606030402020204" pitchFamily="34" charset="0"/>
          </a:endParaRPr>
        </a:p>
      </dgm:t>
    </dgm:pt>
    <dgm:pt modelId="{D6CFC09B-200D-4672-B8D5-C23E7E842A31}" type="parTrans" cxnId="{D289D928-6BB2-487C-AFB3-2E010FC57E3A}">
      <dgm:prSet/>
      <dgm:spPr/>
      <dgm:t>
        <a:bodyPr/>
        <a:lstStyle/>
        <a:p>
          <a:endParaRPr lang="en-US"/>
        </a:p>
      </dgm:t>
    </dgm:pt>
    <dgm:pt modelId="{90FD403B-479F-400B-86AE-D03E3B08F2C8}" type="sibTrans" cxnId="{D289D928-6BB2-487C-AFB3-2E010FC57E3A}">
      <dgm:prSet/>
      <dgm:spPr/>
      <dgm:t>
        <a:bodyPr/>
        <a:lstStyle/>
        <a:p>
          <a:endParaRPr lang="en-US"/>
        </a:p>
      </dgm:t>
    </dgm:pt>
    <dgm:pt modelId="{6E9C2358-489F-44C2-90C7-3627912D2D6B}">
      <dgm:prSet phldrT="[Text]" custT="1"/>
      <dgm:spPr/>
      <dgm:t>
        <a:bodyPr/>
        <a:lstStyle/>
        <a:p>
          <a:r>
            <a:rPr lang="en-US" sz="4400" dirty="0">
              <a:latin typeface="Franklin Gothic Medium Cond" panose="020B0606030402020204" pitchFamily="34" charset="0"/>
            </a:rPr>
            <a:t>WPI</a:t>
          </a:r>
        </a:p>
      </dgm:t>
    </dgm:pt>
    <dgm:pt modelId="{05A2A91A-2CD0-432F-8677-DDD8DCE7DA37}" type="parTrans" cxnId="{69E943DD-9462-45B3-ABE1-C6B2627E5704}">
      <dgm:prSet/>
      <dgm:spPr/>
      <dgm:t>
        <a:bodyPr/>
        <a:lstStyle/>
        <a:p>
          <a:endParaRPr lang="en-US"/>
        </a:p>
      </dgm:t>
    </dgm:pt>
    <dgm:pt modelId="{429CA8EE-93C9-48CF-86F3-60C1FA1B0B63}" type="sibTrans" cxnId="{69E943DD-9462-45B3-ABE1-C6B2627E5704}">
      <dgm:prSet/>
      <dgm:spPr/>
      <dgm:t>
        <a:bodyPr/>
        <a:lstStyle/>
        <a:p>
          <a:endParaRPr lang="en-US"/>
        </a:p>
      </dgm:t>
    </dgm:pt>
    <dgm:pt modelId="{16BC871D-293B-4BEE-AB26-08C5F07D77C7}">
      <dgm:prSet phldrT="[Text]" custT="1"/>
      <dgm:spPr/>
      <dgm:t>
        <a:bodyPr/>
        <a:lstStyle/>
        <a:p>
          <a:r>
            <a:rPr lang="en-US" sz="4400" dirty="0">
              <a:latin typeface="Franklin Gothic Medium Cond" panose="020B0606030402020204" pitchFamily="34" charset="0"/>
            </a:rPr>
            <a:t>WHO?</a:t>
          </a:r>
        </a:p>
      </dgm:t>
    </dgm:pt>
    <dgm:pt modelId="{EC0E9F61-D231-44C3-910A-D2BCFFA5D319}" type="parTrans" cxnId="{BDBF151F-8DB5-4539-8FD1-59302B0F5D52}">
      <dgm:prSet/>
      <dgm:spPr/>
      <dgm:t>
        <a:bodyPr/>
        <a:lstStyle/>
        <a:p>
          <a:endParaRPr lang="en-US"/>
        </a:p>
      </dgm:t>
    </dgm:pt>
    <dgm:pt modelId="{136B0979-5DC4-4A5B-9449-ABEE71B0DF01}" type="sibTrans" cxnId="{BDBF151F-8DB5-4539-8FD1-59302B0F5D52}">
      <dgm:prSet/>
      <dgm:spPr/>
      <dgm:t>
        <a:bodyPr/>
        <a:lstStyle/>
        <a:p>
          <a:endParaRPr lang="en-US"/>
        </a:p>
      </dgm:t>
    </dgm:pt>
    <dgm:pt modelId="{AD1354E1-C873-48C1-A7A9-601A764FE363}">
      <dgm:prSet phldrT="[Text]" custT="1"/>
      <dgm:spPr/>
      <dgm:t>
        <a:bodyPr/>
        <a:lstStyle/>
        <a:p>
          <a:r>
            <a:rPr lang="en-US" sz="4000" dirty="0">
              <a:latin typeface="Franklin Gothic Medium Cond" panose="020B0606030402020204" pitchFamily="34" charset="0"/>
            </a:rPr>
            <a:t>Eco. Advisor, DIPP</a:t>
          </a:r>
        </a:p>
      </dgm:t>
    </dgm:pt>
    <dgm:pt modelId="{7DF2E770-A58D-4E6F-9EC9-51320872938E}" type="parTrans" cxnId="{DD1E5EA0-B846-4203-9139-25072FDC0484}">
      <dgm:prSet/>
      <dgm:spPr/>
      <dgm:t>
        <a:bodyPr/>
        <a:lstStyle/>
        <a:p>
          <a:endParaRPr lang="en-US"/>
        </a:p>
      </dgm:t>
    </dgm:pt>
    <dgm:pt modelId="{B38873E4-F8D2-48EF-8FA3-45F67B7D4D9E}" type="sibTrans" cxnId="{DD1E5EA0-B846-4203-9139-25072FDC0484}">
      <dgm:prSet/>
      <dgm:spPr/>
      <dgm:t>
        <a:bodyPr/>
        <a:lstStyle/>
        <a:p>
          <a:endParaRPr lang="en-US"/>
        </a:p>
      </dgm:t>
    </dgm:pt>
    <dgm:pt modelId="{5CC8D44F-261B-4C55-9320-D8724A95006A}">
      <dgm:prSet phldrT="[Text]" custT="1"/>
      <dgm:spPr/>
      <dgm:t>
        <a:bodyPr/>
        <a:lstStyle/>
        <a:p>
          <a:r>
            <a:rPr lang="en-US" sz="4400" dirty="0">
              <a:latin typeface="Franklin Gothic Medium Cond" panose="020B0606030402020204" pitchFamily="34" charset="0"/>
            </a:rPr>
            <a:t>CPI</a:t>
          </a:r>
        </a:p>
      </dgm:t>
    </dgm:pt>
    <dgm:pt modelId="{8C443BC3-E3D3-48DD-94B7-72AA5BD0C8F8}" type="parTrans" cxnId="{48F09073-255B-4087-A12C-413C1BB6C788}">
      <dgm:prSet/>
      <dgm:spPr/>
      <dgm:t>
        <a:bodyPr/>
        <a:lstStyle/>
        <a:p>
          <a:endParaRPr lang="en-US"/>
        </a:p>
      </dgm:t>
    </dgm:pt>
    <dgm:pt modelId="{BBD24A84-CA7C-4E24-832C-A55F49D2DF77}" type="sibTrans" cxnId="{48F09073-255B-4087-A12C-413C1BB6C788}">
      <dgm:prSet/>
      <dgm:spPr/>
      <dgm:t>
        <a:bodyPr/>
        <a:lstStyle/>
        <a:p>
          <a:endParaRPr lang="en-US"/>
        </a:p>
      </dgm:t>
    </dgm:pt>
    <dgm:pt modelId="{D1CEB7F7-C534-4666-9DD8-D8EC9796B02C}">
      <dgm:prSet phldrT="[Text]" custT="1"/>
      <dgm:spPr/>
      <dgm:t>
        <a:bodyPr/>
        <a:lstStyle/>
        <a:p>
          <a:r>
            <a:rPr lang="en-US" sz="4400" dirty="0">
              <a:latin typeface="Franklin Gothic Medium Cond" panose="020B0606030402020204" pitchFamily="34" charset="0"/>
            </a:rPr>
            <a:t>IIP</a:t>
          </a:r>
        </a:p>
      </dgm:t>
    </dgm:pt>
    <dgm:pt modelId="{9B695DC4-CC81-44B4-8542-AA6D96695CD1}" type="parTrans" cxnId="{58195D7F-983B-460C-BA39-A0F5A9593639}">
      <dgm:prSet/>
      <dgm:spPr/>
      <dgm:t>
        <a:bodyPr/>
        <a:lstStyle/>
        <a:p>
          <a:endParaRPr lang="en-US"/>
        </a:p>
      </dgm:t>
    </dgm:pt>
    <dgm:pt modelId="{37045C74-E871-409A-B839-B51CA1E7DAF2}" type="sibTrans" cxnId="{58195D7F-983B-460C-BA39-A0F5A9593639}">
      <dgm:prSet/>
      <dgm:spPr/>
      <dgm:t>
        <a:bodyPr/>
        <a:lstStyle/>
        <a:p>
          <a:endParaRPr lang="en-US"/>
        </a:p>
      </dgm:t>
    </dgm:pt>
    <dgm:pt modelId="{38CB1B99-7BE6-4C48-9A7C-DCA62754CD64}">
      <dgm:prSet phldrT="[Text]" custT="1"/>
      <dgm:spPr/>
      <dgm:t>
        <a:bodyPr/>
        <a:lstStyle/>
        <a:p>
          <a:r>
            <a:rPr lang="en-US" sz="4400" dirty="0">
              <a:latin typeface="Franklin Gothic Medium Cond" panose="020B0606030402020204" pitchFamily="34" charset="0"/>
            </a:rPr>
            <a:t>CSO</a:t>
          </a:r>
        </a:p>
      </dgm:t>
    </dgm:pt>
    <dgm:pt modelId="{BB6D3FFB-59CA-4870-AA62-4B410C8BC288}" type="parTrans" cxnId="{B20B4A6C-262F-486F-BC49-017FE84F6850}">
      <dgm:prSet/>
      <dgm:spPr/>
      <dgm:t>
        <a:bodyPr/>
        <a:lstStyle/>
        <a:p>
          <a:endParaRPr lang="en-US"/>
        </a:p>
      </dgm:t>
    </dgm:pt>
    <dgm:pt modelId="{4BFFC840-9EDE-4069-BA14-174D58E1619C}" type="sibTrans" cxnId="{B20B4A6C-262F-486F-BC49-017FE84F6850}">
      <dgm:prSet/>
      <dgm:spPr/>
      <dgm:t>
        <a:bodyPr/>
        <a:lstStyle/>
        <a:p>
          <a:endParaRPr lang="en-US"/>
        </a:p>
      </dgm:t>
    </dgm:pt>
    <dgm:pt modelId="{56CC2CED-3C55-4A0B-8066-D4392B4FF206}">
      <dgm:prSet phldrT="[Text]" custT="1"/>
      <dgm:spPr/>
      <dgm:t>
        <a:bodyPr/>
        <a:lstStyle/>
        <a:p>
          <a:r>
            <a:rPr lang="en-US" sz="4400" dirty="0">
              <a:latin typeface="Franklin Gothic Medium Cond" panose="020B0606030402020204" pitchFamily="34" charset="0"/>
            </a:rPr>
            <a:t>CSO</a:t>
          </a:r>
        </a:p>
      </dgm:t>
    </dgm:pt>
    <dgm:pt modelId="{BD57719B-8C92-459C-89C9-4137857D3D2B}" type="parTrans" cxnId="{11AEF87B-8518-4E03-A384-CC8D9712A028}">
      <dgm:prSet/>
      <dgm:spPr/>
      <dgm:t>
        <a:bodyPr/>
        <a:lstStyle/>
        <a:p>
          <a:endParaRPr lang="en-US"/>
        </a:p>
      </dgm:t>
    </dgm:pt>
    <dgm:pt modelId="{0EDEE7F2-0C97-452C-9C9D-50334A3A048C}" type="sibTrans" cxnId="{11AEF87B-8518-4E03-A384-CC8D9712A028}">
      <dgm:prSet/>
      <dgm:spPr/>
      <dgm:t>
        <a:bodyPr/>
        <a:lstStyle/>
        <a:p>
          <a:endParaRPr lang="en-US"/>
        </a:p>
      </dgm:t>
    </dgm:pt>
    <dgm:pt modelId="{4EB7CA46-1957-4E20-B375-3EB8EB01937D}">
      <dgm:prSet phldrT="[Text]" custT="1"/>
      <dgm:spPr/>
      <dgm:t>
        <a:bodyPr/>
        <a:lstStyle/>
        <a:p>
          <a:r>
            <a:rPr lang="en-US" sz="4400" dirty="0">
              <a:latin typeface="Franklin Gothic Medium Cond" panose="020B0606030402020204" pitchFamily="34" charset="0"/>
            </a:rPr>
            <a:t>GDP</a:t>
          </a:r>
        </a:p>
      </dgm:t>
    </dgm:pt>
    <dgm:pt modelId="{6E16CD47-D7EA-4C49-AAC6-0772D0A68B8B}" type="parTrans" cxnId="{019D1CDA-BF68-457A-9A24-F25A12DD32DC}">
      <dgm:prSet/>
      <dgm:spPr/>
      <dgm:t>
        <a:bodyPr/>
        <a:lstStyle/>
        <a:p>
          <a:endParaRPr lang="en-US"/>
        </a:p>
      </dgm:t>
    </dgm:pt>
    <dgm:pt modelId="{7A26E07D-177A-4D03-9A1D-BC6D676C4EBE}" type="sibTrans" cxnId="{019D1CDA-BF68-457A-9A24-F25A12DD32DC}">
      <dgm:prSet/>
      <dgm:spPr/>
      <dgm:t>
        <a:bodyPr/>
        <a:lstStyle/>
        <a:p>
          <a:endParaRPr lang="en-US"/>
        </a:p>
      </dgm:t>
    </dgm:pt>
    <dgm:pt modelId="{6AD3CA6C-820B-4D0D-B108-7D2212B5AD07}">
      <dgm:prSet phldrT="[Text]" custT="1"/>
      <dgm:spPr/>
      <dgm:t>
        <a:bodyPr/>
        <a:lstStyle/>
        <a:p>
          <a:r>
            <a:rPr lang="en-US" sz="4400" dirty="0">
              <a:latin typeface="Franklin Gothic Medium Cond" panose="020B0606030402020204" pitchFamily="34" charset="0"/>
            </a:rPr>
            <a:t>CSO</a:t>
          </a:r>
        </a:p>
      </dgm:t>
    </dgm:pt>
    <dgm:pt modelId="{BD8CE284-EEBD-4C11-8A09-76577CB74869}" type="parTrans" cxnId="{9EF4E092-DE95-4E8F-AB95-A106D4334131}">
      <dgm:prSet/>
      <dgm:spPr/>
      <dgm:t>
        <a:bodyPr/>
        <a:lstStyle/>
        <a:p>
          <a:endParaRPr lang="en-US"/>
        </a:p>
      </dgm:t>
    </dgm:pt>
    <dgm:pt modelId="{E583B783-8379-48AD-9AE2-63A63E25AC17}" type="sibTrans" cxnId="{9EF4E092-DE95-4E8F-AB95-A106D4334131}">
      <dgm:prSet/>
      <dgm:spPr/>
      <dgm:t>
        <a:bodyPr/>
        <a:lstStyle/>
        <a:p>
          <a:endParaRPr lang="en-US"/>
        </a:p>
      </dgm:t>
    </dgm:pt>
    <dgm:pt modelId="{54A1F17A-AD15-4669-B9A9-43E29BDB84E9}">
      <dgm:prSet phldrT="[Text]" custT="1"/>
      <dgm:spPr/>
      <dgm:t>
        <a:bodyPr/>
        <a:lstStyle/>
        <a:p>
          <a:r>
            <a:rPr lang="en-US" sz="4400" dirty="0">
              <a:latin typeface="Franklin Gothic Medium Cond" panose="020B0606030402020204" pitchFamily="34" charset="0"/>
            </a:rPr>
            <a:t>Base</a:t>
          </a:r>
        </a:p>
      </dgm:t>
    </dgm:pt>
    <dgm:pt modelId="{4FC6E871-8A8F-4AAD-8D1C-DBC7C26CEE1C}" type="parTrans" cxnId="{D274505B-A3FE-47C4-A9D7-E3C74F160510}">
      <dgm:prSet/>
      <dgm:spPr/>
      <dgm:t>
        <a:bodyPr/>
        <a:lstStyle/>
        <a:p>
          <a:endParaRPr lang="en-US"/>
        </a:p>
      </dgm:t>
    </dgm:pt>
    <dgm:pt modelId="{7F04BA05-65EF-4532-8F40-E5157C8DE7D7}" type="sibTrans" cxnId="{D274505B-A3FE-47C4-A9D7-E3C74F160510}">
      <dgm:prSet/>
      <dgm:spPr/>
      <dgm:t>
        <a:bodyPr/>
        <a:lstStyle/>
        <a:p>
          <a:endParaRPr lang="en-US"/>
        </a:p>
      </dgm:t>
    </dgm:pt>
    <dgm:pt modelId="{309B2127-F3D4-4488-A46E-C9715F795504}">
      <dgm:prSet phldrT="[Text]" custT="1"/>
      <dgm:spPr/>
      <dgm:t>
        <a:bodyPr/>
        <a:lstStyle/>
        <a:p>
          <a:r>
            <a:rPr lang="en-US" sz="3600" dirty="0">
              <a:latin typeface="Franklin Gothic Medium Cond" panose="020B0606030402020204" pitchFamily="34" charset="0"/>
            </a:rPr>
            <a:t>2004</a:t>
          </a:r>
        </a:p>
      </dgm:t>
    </dgm:pt>
    <dgm:pt modelId="{72C6B957-4FE6-46BF-9A77-43F54CF77FD6}" type="parTrans" cxnId="{4E3A1041-51FD-43AA-AFCF-3F17AE0801C3}">
      <dgm:prSet/>
      <dgm:spPr/>
      <dgm:t>
        <a:bodyPr/>
        <a:lstStyle/>
        <a:p>
          <a:endParaRPr lang="en-US"/>
        </a:p>
      </dgm:t>
    </dgm:pt>
    <dgm:pt modelId="{5E225D59-FA66-4AB4-9A8A-CEA3E68A481F}" type="sibTrans" cxnId="{4E3A1041-51FD-43AA-AFCF-3F17AE0801C3}">
      <dgm:prSet/>
      <dgm:spPr/>
      <dgm:t>
        <a:bodyPr/>
        <a:lstStyle/>
        <a:p>
          <a:endParaRPr lang="en-US"/>
        </a:p>
      </dgm:t>
    </dgm:pt>
    <dgm:pt modelId="{30D08603-A72E-439D-9ECA-8C406C412F30}">
      <dgm:prSet phldrT="[Text]" custT="1"/>
      <dgm:spPr>
        <a:solidFill>
          <a:srgbClr val="FFFF00">
            <a:alpha val="90000"/>
          </a:srgbClr>
        </a:solidFill>
      </dgm:spPr>
      <dgm:t>
        <a:bodyPr/>
        <a:lstStyle/>
        <a:p>
          <a:r>
            <a:rPr lang="en-US" sz="3600" strike="sngStrike" dirty="0">
              <a:latin typeface="Franklin Gothic Medium Cond" panose="020B0606030402020204" pitchFamily="34" charset="0"/>
            </a:rPr>
            <a:t>2010 </a:t>
          </a:r>
          <a:br>
            <a:rPr lang="en-US" sz="3600" strike="sngStrike" dirty="0">
              <a:latin typeface="Franklin Gothic Medium Cond" panose="020B0606030402020204" pitchFamily="34" charset="0"/>
            </a:rPr>
          </a:br>
          <a:r>
            <a:rPr lang="en-US" sz="3600" dirty="0">
              <a:latin typeface="Franklin Gothic Medium Cond" panose="020B0606030402020204" pitchFamily="34" charset="0"/>
            </a:rPr>
            <a:t>2012</a:t>
          </a:r>
        </a:p>
      </dgm:t>
    </dgm:pt>
    <dgm:pt modelId="{16D43147-E182-4019-BE3D-021463A11124}" type="parTrans" cxnId="{9120AAE1-ABC0-4EA6-8F8A-092C6153D1AB}">
      <dgm:prSet/>
      <dgm:spPr/>
      <dgm:t>
        <a:bodyPr/>
        <a:lstStyle/>
        <a:p>
          <a:endParaRPr lang="en-US"/>
        </a:p>
      </dgm:t>
    </dgm:pt>
    <dgm:pt modelId="{BFF4BA73-A060-4354-8A5D-6F28BF9CD33B}" type="sibTrans" cxnId="{9120AAE1-ABC0-4EA6-8F8A-092C6153D1AB}">
      <dgm:prSet/>
      <dgm:spPr/>
      <dgm:t>
        <a:bodyPr/>
        <a:lstStyle/>
        <a:p>
          <a:endParaRPr lang="en-US"/>
        </a:p>
      </dgm:t>
    </dgm:pt>
    <dgm:pt modelId="{FEA86AFE-6CC5-4DF6-912D-3BD1802D8278}">
      <dgm:prSet phldrT="[Text]" custT="1"/>
      <dgm:spPr/>
      <dgm:t>
        <a:bodyPr/>
        <a:lstStyle/>
        <a:p>
          <a:r>
            <a:rPr lang="en-US" sz="3600" dirty="0">
              <a:latin typeface="Franklin Gothic Medium Cond" panose="020B0606030402020204" pitchFamily="34" charset="0"/>
            </a:rPr>
            <a:t>2004</a:t>
          </a:r>
        </a:p>
      </dgm:t>
    </dgm:pt>
    <dgm:pt modelId="{A401A5C6-184A-4BD4-9A88-A070B0951B65}" type="parTrans" cxnId="{6F8BDA8B-EE5C-4943-92F0-D26CFB710EA6}">
      <dgm:prSet/>
      <dgm:spPr/>
      <dgm:t>
        <a:bodyPr/>
        <a:lstStyle/>
        <a:p>
          <a:endParaRPr lang="en-US"/>
        </a:p>
      </dgm:t>
    </dgm:pt>
    <dgm:pt modelId="{289EBA9C-FDF9-4F47-B4AA-28E565A0ACF5}" type="sibTrans" cxnId="{6F8BDA8B-EE5C-4943-92F0-D26CFB710EA6}">
      <dgm:prSet/>
      <dgm:spPr/>
      <dgm:t>
        <a:bodyPr/>
        <a:lstStyle/>
        <a:p>
          <a:endParaRPr lang="en-US"/>
        </a:p>
      </dgm:t>
    </dgm:pt>
    <dgm:pt modelId="{A5792524-456E-4C9A-8871-AD842112927C}">
      <dgm:prSet phldrT="[Text]" custT="1"/>
      <dgm:spPr>
        <a:solidFill>
          <a:srgbClr val="FFFF00">
            <a:alpha val="90000"/>
          </a:srgbClr>
        </a:solidFill>
      </dgm:spPr>
      <dgm:t>
        <a:bodyPr/>
        <a:lstStyle/>
        <a:p>
          <a:r>
            <a:rPr lang="en-US" sz="3600" strike="sngStrike" dirty="0">
              <a:latin typeface="Franklin Gothic Medium Cond" panose="020B0606030402020204" pitchFamily="34" charset="0"/>
            </a:rPr>
            <a:t>2004</a:t>
          </a:r>
          <a:br>
            <a:rPr lang="en-US" sz="3600" dirty="0">
              <a:latin typeface="Franklin Gothic Medium Cond" panose="020B0606030402020204" pitchFamily="34" charset="0"/>
            </a:rPr>
          </a:br>
          <a:r>
            <a:rPr lang="en-US" sz="3600" dirty="0">
              <a:latin typeface="Franklin Gothic Medium Cond" panose="020B0606030402020204" pitchFamily="34" charset="0"/>
            </a:rPr>
            <a:t>2011</a:t>
          </a:r>
        </a:p>
      </dgm:t>
    </dgm:pt>
    <dgm:pt modelId="{BB5B81C7-21E8-40F1-A4A2-34578A2F4369}" type="parTrans" cxnId="{DCDE4DC2-CFCA-460B-8C21-06E138740FDF}">
      <dgm:prSet/>
      <dgm:spPr/>
      <dgm:t>
        <a:bodyPr/>
        <a:lstStyle/>
        <a:p>
          <a:endParaRPr lang="en-US"/>
        </a:p>
      </dgm:t>
    </dgm:pt>
    <dgm:pt modelId="{A0125924-00B7-4916-8678-BB99A4818B28}" type="sibTrans" cxnId="{DCDE4DC2-CFCA-460B-8C21-06E138740FDF}">
      <dgm:prSet/>
      <dgm:spPr/>
      <dgm:t>
        <a:bodyPr/>
        <a:lstStyle/>
        <a:p>
          <a:endParaRPr lang="en-US"/>
        </a:p>
      </dgm:t>
    </dgm:pt>
    <dgm:pt modelId="{712D4C6C-D36C-47A6-AE6B-553C51A5DD02}" type="pres">
      <dgm:prSet presAssocID="{2337AC25-4836-4D72-AEBF-C741C38EA967}" presName="diagram" presStyleCnt="0">
        <dgm:presLayoutVars>
          <dgm:chPref val="1"/>
          <dgm:dir/>
          <dgm:animOne val="branch"/>
          <dgm:animLvl val="lvl"/>
          <dgm:resizeHandles/>
        </dgm:presLayoutVars>
      </dgm:prSet>
      <dgm:spPr/>
    </dgm:pt>
    <dgm:pt modelId="{86EDAD29-7FAA-4EC2-9DDA-528434D5940E}" type="pres">
      <dgm:prSet presAssocID="{F849190F-1435-4EC1-8EF9-83B733790A9A}" presName="root" presStyleCnt="0"/>
      <dgm:spPr/>
    </dgm:pt>
    <dgm:pt modelId="{0B45F7A5-5F89-4D84-84D4-A2BC3DFCCBC9}" type="pres">
      <dgm:prSet presAssocID="{F849190F-1435-4EC1-8EF9-83B733790A9A}" presName="rootComposite" presStyleCnt="0"/>
      <dgm:spPr/>
    </dgm:pt>
    <dgm:pt modelId="{21472AC6-CA45-45EC-B402-DA50FD49BC8D}" type="pres">
      <dgm:prSet presAssocID="{F849190F-1435-4EC1-8EF9-83B733790A9A}" presName="rootText" presStyleLbl="node1" presStyleIdx="0" presStyleCnt="3" custScaleX="141404"/>
      <dgm:spPr/>
    </dgm:pt>
    <dgm:pt modelId="{52136513-7A70-499D-AA6D-D31741E9F461}" type="pres">
      <dgm:prSet presAssocID="{F849190F-1435-4EC1-8EF9-83B733790A9A}" presName="rootConnector" presStyleLbl="node1" presStyleIdx="0" presStyleCnt="3"/>
      <dgm:spPr/>
    </dgm:pt>
    <dgm:pt modelId="{A5E6CB16-F18C-4C53-BFCF-6A40FFB63F8C}" type="pres">
      <dgm:prSet presAssocID="{F849190F-1435-4EC1-8EF9-83B733790A9A}" presName="childShape" presStyleCnt="0"/>
      <dgm:spPr/>
    </dgm:pt>
    <dgm:pt modelId="{188A0E0F-B9B9-4EEE-A851-28D761773940}" type="pres">
      <dgm:prSet presAssocID="{05A2A91A-2CD0-432F-8677-DDD8DCE7DA37}" presName="Name13" presStyleLbl="parChTrans1D2" presStyleIdx="0" presStyleCnt="12"/>
      <dgm:spPr/>
    </dgm:pt>
    <dgm:pt modelId="{E4D523E9-4692-4D1C-85C8-F77137C6F4A0}" type="pres">
      <dgm:prSet presAssocID="{6E9C2358-489F-44C2-90C7-3627912D2D6B}" presName="childText" presStyleLbl="bgAcc1" presStyleIdx="0" presStyleCnt="12" custScaleX="141403">
        <dgm:presLayoutVars>
          <dgm:bulletEnabled val="1"/>
        </dgm:presLayoutVars>
      </dgm:prSet>
      <dgm:spPr/>
    </dgm:pt>
    <dgm:pt modelId="{85D71ECB-7660-41B3-A374-04C5BE0D914E}" type="pres">
      <dgm:prSet presAssocID="{8C443BC3-E3D3-48DD-94B7-72AA5BD0C8F8}" presName="Name13" presStyleLbl="parChTrans1D2" presStyleIdx="1" presStyleCnt="12"/>
      <dgm:spPr/>
    </dgm:pt>
    <dgm:pt modelId="{608513B3-F9FF-4DAA-97FA-AD7265A56A14}" type="pres">
      <dgm:prSet presAssocID="{5CC8D44F-261B-4C55-9320-D8724A95006A}" presName="childText" presStyleLbl="bgAcc1" presStyleIdx="1" presStyleCnt="12" custScaleX="141403">
        <dgm:presLayoutVars>
          <dgm:bulletEnabled val="1"/>
        </dgm:presLayoutVars>
      </dgm:prSet>
      <dgm:spPr/>
    </dgm:pt>
    <dgm:pt modelId="{28AA7733-10DA-4601-86A5-ED824AC34C67}" type="pres">
      <dgm:prSet presAssocID="{9B695DC4-CC81-44B4-8542-AA6D96695CD1}" presName="Name13" presStyleLbl="parChTrans1D2" presStyleIdx="2" presStyleCnt="12"/>
      <dgm:spPr/>
    </dgm:pt>
    <dgm:pt modelId="{7CEF686B-1A5F-47B2-A9DF-466B25D62856}" type="pres">
      <dgm:prSet presAssocID="{D1CEB7F7-C534-4666-9DD8-D8EC9796B02C}" presName="childText" presStyleLbl="bgAcc1" presStyleIdx="2" presStyleCnt="12" custScaleX="141403">
        <dgm:presLayoutVars>
          <dgm:bulletEnabled val="1"/>
        </dgm:presLayoutVars>
      </dgm:prSet>
      <dgm:spPr/>
    </dgm:pt>
    <dgm:pt modelId="{FD15EA67-C9F8-47A1-980B-236AF298D42E}" type="pres">
      <dgm:prSet presAssocID="{6E16CD47-D7EA-4C49-AAC6-0772D0A68B8B}" presName="Name13" presStyleLbl="parChTrans1D2" presStyleIdx="3" presStyleCnt="12"/>
      <dgm:spPr/>
    </dgm:pt>
    <dgm:pt modelId="{4F44D8D5-C8D5-4D2F-8891-9B41B3BD2A41}" type="pres">
      <dgm:prSet presAssocID="{4EB7CA46-1957-4E20-B375-3EB8EB01937D}" presName="childText" presStyleLbl="bgAcc1" presStyleIdx="3" presStyleCnt="12" custScaleX="141403">
        <dgm:presLayoutVars>
          <dgm:bulletEnabled val="1"/>
        </dgm:presLayoutVars>
      </dgm:prSet>
      <dgm:spPr/>
    </dgm:pt>
    <dgm:pt modelId="{3C979447-1A9C-4AD2-91C7-AAB132DF8467}" type="pres">
      <dgm:prSet presAssocID="{16BC871D-293B-4BEE-AB26-08C5F07D77C7}" presName="root" presStyleCnt="0"/>
      <dgm:spPr/>
    </dgm:pt>
    <dgm:pt modelId="{F7D2F0D5-1648-4584-9D76-CFA33C6422CF}" type="pres">
      <dgm:prSet presAssocID="{16BC871D-293B-4BEE-AB26-08C5F07D77C7}" presName="rootComposite" presStyleCnt="0"/>
      <dgm:spPr/>
    </dgm:pt>
    <dgm:pt modelId="{4E8791EA-72DE-4B84-9561-F98A794A3C9F}" type="pres">
      <dgm:prSet presAssocID="{16BC871D-293B-4BEE-AB26-08C5F07D77C7}" presName="rootText" presStyleLbl="node1" presStyleIdx="1" presStyleCnt="3" custScaleX="230249"/>
      <dgm:spPr/>
    </dgm:pt>
    <dgm:pt modelId="{A2ED666C-93BD-4ED0-933B-782AD8E16F2A}" type="pres">
      <dgm:prSet presAssocID="{16BC871D-293B-4BEE-AB26-08C5F07D77C7}" presName="rootConnector" presStyleLbl="node1" presStyleIdx="1" presStyleCnt="3"/>
      <dgm:spPr/>
    </dgm:pt>
    <dgm:pt modelId="{DB00493E-FACF-4E38-A83E-1F0784B9BFE0}" type="pres">
      <dgm:prSet presAssocID="{16BC871D-293B-4BEE-AB26-08C5F07D77C7}" presName="childShape" presStyleCnt="0"/>
      <dgm:spPr/>
    </dgm:pt>
    <dgm:pt modelId="{EADF587E-1A29-434F-9D0B-1B2BACFF6AF6}" type="pres">
      <dgm:prSet presAssocID="{7DF2E770-A58D-4E6F-9EC9-51320872938E}" presName="Name13" presStyleLbl="parChTrans1D2" presStyleIdx="4" presStyleCnt="12"/>
      <dgm:spPr/>
    </dgm:pt>
    <dgm:pt modelId="{5853DCFC-D8F4-4A08-9CCB-E6F29C5D2861}" type="pres">
      <dgm:prSet presAssocID="{AD1354E1-C873-48C1-A7A9-601A764FE363}" presName="childText" presStyleLbl="bgAcc1" presStyleIdx="4" presStyleCnt="12" custScaleX="283489">
        <dgm:presLayoutVars>
          <dgm:bulletEnabled val="1"/>
        </dgm:presLayoutVars>
      </dgm:prSet>
      <dgm:spPr/>
    </dgm:pt>
    <dgm:pt modelId="{06E98E17-FAAB-473E-9314-F3C701B1C43A}" type="pres">
      <dgm:prSet presAssocID="{BB6D3FFB-59CA-4870-AA62-4B410C8BC288}" presName="Name13" presStyleLbl="parChTrans1D2" presStyleIdx="5" presStyleCnt="12"/>
      <dgm:spPr/>
    </dgm:pt>
    <dgm:pt modelId="{DA773BD9-89A8-4511-9632-3039E4898264}" type="pres">
      <dgm:prSet presAssocID="{38CB1B99-7BE6-4C48-9A7C-DCA62754CD64}" presName="childText" presStyleLbl="bgAcc1" presStyleIdx="5" presStyleCnt="12" custScaleX="230249">
        <dgm:presLayoutVars>
          <dgm:bulletEnabled val="1"/>
        </dgm:presLayoutVars>
      </dgm:prSet>
      <dgm:spPr/>
    </dgm:pt>
    <dgm:pt modelId="{A0220745-CC95-4021-A3DA-A5C3E2179740}" type="pres">
      <dgm:prSet presAssocID="{BD57719B-8C92-459C-89C9-4137857D3D2B}" presName="Name13" presStyleLbl="parChTrans1D2" presStyleIdx="6" presStyleCnt="12"/>
      <dgm:spPr/>
    </dgm:pt>
    <dgm:pt modelId="{20907901-A983-4F4D-95F6-7B5FD141885B}" type="pres">
      <dgm:prSet presAssocID="{56CC2CED-3C55-4A0B-8066-D4392B4FF206}" presName="childText" presStyleLbl="bgAcc1" presStyleIdx="6" presStyleCnt="12" custScaleX="230249">
        <dgm:presLayoutVars>
          <dgm:bulletEnabled val="1"/>
        </dgm:presLayoutVars>
      </dgm:prSet>
      <dgm:spPr/>
    </dgm:pt>
    <dgm:pt modelId="{7C00915C-77F9-49D4-B6F6-D8499AB85B8F}" type="pres">
      <dgm:prSet presAssocID="{BD8CE284-EEBD-4C11-8A09-76577CB74869}" presName="Name13" presStyleLbl="parChTrans1D2" presStyleIdx="7" presStyleCnt="12"/>
      <dgm:spPr/>
    </dgm:pt>
    <dgm:pt modelId="{1F2B9CA5-F649-452C-B1D6-15236A67DF8D}" type="pres">
      <dgm:prSet presAssocID="{6AD3CA6C-820B-4D0D-B108-7D2212B5AD07}" presName="childText" presStyleLbl="bgAcc1" presStyleIdx="7" presStyleCnt="12" custScaleX="230249">
        <dgm:presLayoutVars>
          <dgm:bulletEnabled val="1"/>
        </dgm:presLayoutVars>
      </dgm:prSet>
      <dgm:spPr/>
    </dgm:pt>
    <dgm:pt modelId="{E6F30E46-26AA-43E8-8066-E490F572EE1E}" type="pres">
      <dgm:prSet presAssocID="{54A1F17A-AD15-4669-B9A9-43E29BDB84E9}" presName="root" presStyleCnt="0"/>
      <dgm:spPr/>
    </dgm:pt>
    <dgm:pt modelId="{4C2A0148-BCED-4A19-8E08-1A32560C0FBC}" type="pres">
      <dgm:prSet presAssocID="{54A1F17A-AD15-4669-B9A9-43E29BDB84E9}" presName="rootComposite" presStyleCnt="0"/>
      <dgm:spPr/>
    </dgm:pt>
    <dgm:pt modelId="{2ADFED50-9EBE-4E93-B4F8-3709F2F5327B}" type="pres">
      <dgm:prSet presAssocID="{54A1F17A-AD15-4669-B9A9-43E29BDB84E9}" presName="rootText" presStyleLbl="node1" presStyleIdx="2" presStyleCnt="3"/>
      <dgm:spPr/>
    </dgm:pt>
    <dgm:pt modelId="{AE0820FF-8533-4662-82AA-1C4CA150222A}" type="pres">
      <dgm:prSet presAssocID="{54A1F17A-AD15-4669-B9A9-43E29BDB84E9}" presName="rootConnector" presStyleLbl="node1" presStyleIdx="2" presStyleCnt="3"/>
      <dgm:spPr/>
    </dgm:pt>
    <dgm:pt modelId="{B3DF01A4-CB5A-4449-9DC3-C84EEC8B1123}" type="pres">
      <dgm:prSet presAssocID="{54A1F17A-AD15-4669-B9A9-43E29BDB84E9}" presName="childShape" presStyleCnt="0"/>
      <dgm:spPr/>
    </dgm:pt>
    <dgm:pt modelId="{A8548474-4649-4E91-B46D-C2610A9BABDB}" type="pres">
      <dgm:prSet presAssocID="{72C6B957-4FE6-46BF-9A77-43F54CF77FD6}" presName="Name13" presStyleLbl="parChTrans1D2" presStyleIdx="8" presStyleCnt="12"/>
      <dgm:spPr/>
    </dgm:pt>
    <dgm:pt modelId="{112106D3-FD9F-4317-B001-F6B0EF9E73D2}" type="pres">
      <dgm:prSet presAssocID="{309B2127-F3D4-4488-A46E-C9715F795504}" presName="childText" presStyleLbl="bgAcc1" presStyleIdx="8" presStyleCnt="12">
        <dgm:presLayoutVars>
          <dgm:bulletEnabled val="1"/>
        </dgm:presLayoutVars>
      </dgm:prSet>
      <dgm:spPr/>
    </dgm:pt>
    <dgm:pt modelId="{4E9D5800-AA99-43A7-94EE-5501B7401D30}" type="pres">
      <dgm:prSet presAssocID="{16D43147-E182-4019-BE3D-021463A11124}" presName="Name13" presStyleLbl="parChTrans1D2" presStyleIdx="9" presStyleCnt="12"/>
      <dgm:spPr/>
    </dgm:pt>
    <dgm:pt modelId="{279DC0F2-3992-4F88-9E4E-2A075E48A07B}" type="pres">
      <dgm:prSet presAssocID="{30D08603-A72E-439D-9ECA-8C406C412F30}" presName="childText" presStyleLbl="bgAcc1" presStyleIdx="9" presStyleCnt="12">
        <dgm:presLayoutVars>
          <dgm:bulletEnabled val="1"/>
        </dgm:presLayoutVars>
      </dgm:prSet>
      <dgm:spPr/>
    </dgm:pt>
    <dgm:pt modelId="{CFC67542-D0BF-4255-AA7A-8E0152DA7DB5}" type="pres">
      <dgm:prSet presAssocID="{A401A5C6-184A-4BD4-9A88-A070B0951B65}" presName="Name13" presStyleLbl="parChTrans1D2" presStyleIdx="10" presStyleCnt="12"/>
      <dgm:spPr/>
    </dgm:pt>
    <dgm:pt modelId="{4250835B-D6D2-4433-B2D0-9C3C86D7AB1C}" type="pres">
      <dgm:prSet presAssocID="{FEA86AFE-6CC5-4DF6-912D-3BD1802D8278}" presName="childText" presStyleLbl="bgAcc1" presStyleIdx="10" presStyleCnt="12">
        <dgm:presLayoutVars>
          <dgm:bulletEnabled val="1"/>
        </dgm:presLayoutVars>
      </dgm:prSet>
      <dgm:spPr/>
    </dgm:pt>
    <dgm:pt modelId="{4752D3FA-D1E2-476B-8B77-7B5D4BF685E0}" type="pres">
      <dgm:prSet presAssocID="{BB5B81C7-21E8-40F1-A4A2-34578A2F4369}" presName="Name13" presStyleLbl="parChTrans1D2" presStyleIdx="11" presStyleCnt="12"/>
      <dgm:spPr/>
    </dgm:pt>
    <dgm:pt modelId="{0CF6A433-54A3-4753-99F9-C3346AF8F4E3}" type="pres">
      <dgm:prSet presAssocID="{A5792524-456E-4C9A-8871-AD842112927C}" presName="childText" presStyleLbl="bgAcc1" presStyleIdx="11" presStyleCnt="12">
        <dgm:presLayoutVars>
          <dgm:bulletEnabled val="1"/>
        </dgm:presLayoutVars>
      </dgm:prSet>
      <dgm:spPr/>
    </dgm:pt>
  </dgm:ptLst>
  <dgm:cxnLst>
    <dgm:cxn modelId="{9120AAE1-ABC0-4EA6-8F8A-092C6153D1AB}" srcId="{54A1F17A-AD15-4669-B9A9-43E29BDB84E9}" destId="{30D08603-A72E-439D-9ECA-8C406C412F30}" srcOrd="1" destOrd="0" parTransId="{16D43147-E182-4019-BE3D-021463A11124}" sibTransId="{BFF4BA73-A060-4354-8A5D-6F28BF9CD33B}"/>
    <dgm:cxn modelId="{13855943-BDAB-4562-88A3-37C60F42C296}" type="presOf" srcId="{6E9C2358-489F-44C2-90C7-3627912D2D6B}" destId="{E4D523E9-4692-4D1C-85C8-F77137C6F4A0}" srcOrd="0" destOrd="0" presId="urn:microsoft.com/office/officeart/2005/8/layout/hierarchy3"/>
    <dgm:cxn modelId="{58195D7F-983B-460C-BA39-A0F5A9593639}" srcId="{F849190F-1435-4EC1-8EF9-83B733790A9A}" destId="{D1CEB7F7-C534-4666-9DD8-D8EC9796B02C}" srcOrd="2" destOrd="0" parTransId="{9B695DC4-CC81-44B4-8542-AA6D96695CD1}" sibTransId="{37045C74-E871-409A-B839-B51CA1E7DAF2}"/>
    <dgm:cxn modelId="{02ACE912-8744-420A-94F2-015B68325EB4}" type="presOf" srcId="{BB6D3FFB-59CA-4870-AA62-4B410C8BC288}" destId="{06E98E17-FAAB-473E-9314-F3C701B1C43A}" srcOrd="0" destOrd="0" presId="urn:microsoft.com/office/officeart/2005/8/layout/hierarchy3"/>
    <dgm:cxn modelId="{11AEF87B-8518-4E03-A384-CC8D9712A028}" srcId="{16BC871D-293B-4BEE-AB26-08C5F07D77C7}" destId="{56CC2CED-3C55-4A0B-8066-D4392B4FF206}" srcOrd="2" destOrd="0" parTransId="{BD57719B-8C92-459C-89C9-4137857D3D2B}" sibTransId="{0EDEE7F2-0C97-452C-9C9D-50334A3A048C}"/>
    <dgm:cxn modelId="{6F8BDA8B-EE5C-4943-92F0-D26CFB710EA6}" srcId="{54A1F17A-AD15-4669-B9A9-43E29BDB84E9}" destId="{FEA86AFE-6CC5-4DF6-912D-3BD1802D8278}" srcOrd="2" destOrd="0" parTransId="{A401A5C6-184A-4BD4-9A88-A070B0951B65}" sibTransId="{289EBA9C-FDF9-4F47-B4AA-28E565A0ACF5}"/>
    <dgm:cxn modelId="{BDBF151F-8DB5-4539-8FD1-59302B0F5D52}" srcId="{2337AC25-4836-4D72-AEBF-C741C38EA967}" destId="{16BC871D-293B-4BEE-AB26-08C5F07D77C7}" srcOrd="1" destOrd="0" parTransId="{EC0E9F61-D231-44C3-910A-D2BCFFA5D319}" sibTransId="{136B0979-5DC4-4A5B-9449-ABEE71B0DF01}"/>
    <dgm:cxn modelId="{10F235E2-ECF1-4504-9845-11ECE35599E2}" type="presOf" srcId="{D1CEB7F7-C534-4666-9DD8-D8EC9796B02C}" destId="{7CEF686B-1A5F-47B2-A9DF-466B25D62856}" srcOrd="0" destOrd="0" presId="urn:microsoft.com/office/officeart/2005/8/layout/hierarchy3"/>
    <dgm:cxn modelId="{F03D40B0-6624-4F76-A972-92DBC9BF8C9D}" type="presOf" srcId="{05A2A91A-2CD0-432F-8677-DDD8DCE7DA37}" destId="{188A0E0F-B9B9-4EEE-A851-28D761773940}" srcOrd="0" destOrd="0" presId="urn:microsoft.com/office/officeart/2005/8/layout/hierarchy3"/>
    <dgm:cxn modelId="{B71D32E8-F4DA-4A8A-A85F-740C570BD537}" type="presOf" srcId="{F849190F-1435-4EC1-8EF9-83B733790A9A}" destId="{52136513-7A70-499D-AA6D-D31741E9F461}" srcOrd="1" destOrd="0" presId="urn:microsoft.com/office/officeart/2005/8/layout/hierarchy3"/>
    <dgm:cxn modelId="{4E3A1041-51FD-43AA-AFCF-3F17AE0801C3}" srcId="{54A1F17A-AD15-4669-B9A9-43E29BDB84E9}" destId="{309B2127-F3D4-4488-A46E-C9715F795504}" srcOrd="0" destOrd="0" parTransId="{72C6B957-4FE6-46BF-9A77-43F54CF77FD6}" sibTransId="{5E225D59-FA66-4AB4-9A8A-CEA3E68A481F}"/>
    <dgm:cxn modelId="{32E4A71F-E75E-4CC7-BC13-757ADA6F57F5}" type="presOf" srcId="{56CC2CED-3C55-4A0B-8066-D4392B4FF206}" destId="{20907901-A983-4F4D-95F6-7B5FD141885B}" srcOrd="0" destOrd="0" presId="urn:microsoft.com/office/officeart/2005/8/layout/hierarchy3"/>
    <dgm:cxn modelId="{A95FF37D-D3FC-4854-B46E-B597F2E864FC}" type="presOf" srcId="{7DF2E770-A58D-4E6F-9EC9-51320872938E}" destId="{EADF587E-1A29-434F-9D0B-1B2BACFF6AF6}" srcOrd="0" destOrd="0" presId="urn:microsoft.com/office/officeart/2005/8/layout/hierarchy3"/>
    <dgm:cxn modelId="{7C89867B-D46B-4C6F-AF68-E2EF6848B06D}" type="presOf" srcId="{16BC871D-293B-4BEE-AB26-08C5F07D77C7}" destId="{4E8791EA-72DE-4B84-9561-F98A794A3C9F}" srcOrd="0" destOrd="0" presId="urn:microsoft.com/office/officeart/2005/8/layout/hierarchy3"/>
    <dgm:cxn modelId="{ED397807-CFA8-4901-99B3-8ED18CCB7DF7}" type="presOf" srcId="{72C6B957-4FE6-46BF-9A77-43F54CF77FD6}" destId="{A8548474-4649-4E91-B46D-C2610A9BABDB}" srcOrd="0" destOrd="0" presId="urn:microsoft.com/office/officeart/2005/8/layout/hierarchy3"/>
    <dgm:cxn modelId="{4C7B48DD-CC3D-4A43-BBF8-8B07523BF862}" type="presOf" srcId="{BB5B81C7-21E8-40F1-A4A2-34578A2F4369}" destId="{4752D3FA-D1E2-476B-8B77-7B5D4BF685E0}" srcOrd="0" destOrd="0" presId="urn:microsoft.com/office/officeart/2005/8/layout/hierarchy3"/>
    <dgm:cxn modelId="{46CF1339-064B-4210-AF3A-928F99CF433C}" type="presOf" srcId="{54A1F17A-AD15-4669-B9A9-43E29BDB84E9}" destId="{2ADFED50-9EBE-4E93-B4F8-3709F2F5327B}" srcOrd="0" destOrd="0" presId="urn:microsoft.com/office/officeart/2005/8/layout/hierarchy3"/>
    <dgm:cxn modelId="{DCDE4DC2-CFCA-460B-8C21-06E138740FDF}" srcId="{54A1F17A-AD15-4669-B9A9-43E29BDB84E9}" destId="{A5792524-456E-4C9A-8871-AD842112927C}" srcOrd="3" destOrd="0" parTransId="{BB5B81C7-21E8-40F1-A4A2-34578A2F4369}" sibTransId="{A0125924-00B7-4916-8678-BB99A4818B28}"/>
    <dgm:cxn modelId="{733F4316-01B9-46E5-A637-6B9F91BC223C}" type="presOf" srcId="{16D43147-E182-4019-BE3D-021463A11124}" destId="{4E9D5800-AA99-43A7-94EE-5501B7401D30}" srcOrd="0" destOrd="0" presId="urn:microsoft.com/office/officeart/2005/8/layout/hierarchy3"/>
    <dgm:cxn modelId="{D289D928-6BB2-487C-AFB3-2E010FC57E3A}" srcId="{2337AC25-4836-4D72-AEBF-C741C38EA967}" destId="{F849190F-1435-4EC1-8EF9-83B733790A9A}" srcOrd="0" destOrd="0" parTransId="{D6CFC09B-200D-4672-B8D5-C23E7E842A31}" sibTransId="{90FD403B-479F-400B-86AE-D03E3B08F2C8}"/>
    <dgm:cxn modelId="{1C1DB921-4C55-489A-A64B-51B8FE76D6F9}" type="presOf" srcId="{30D08603-A72E-439D-9ECA-8C406C412F30}" destId="{279DC0F2-3992-4F88-9E4E-2A075E48A07B}" srcOrd="0" destOrd="0" presId="urn:microsoft.com/office/officeart/2005/8/layout/hierarchy3"/>
    <dgm:cxn modelId="{051648A4-66CC-4CB9-8B59-67D85F0B158E}" type="presOf" srcId="{BD57719B-8C92-459C-89C9-4137857D3D2B}" destId="{A0220745-CC95-4021-A3DA-A5C3E2179740}" srcOrd="0" destOrd="0" presId="urn:microsoft.com/office/officeart/2005/8/layout/hierarchy3"/>
    <dgm:cxn modelId="{12A6F9BE-E93C-4910-A9FE-EDDF374DC228}" type="presOf" srcId="{6E16CD47-D7EA-4C49-AAC6-0772D0A68B8B}" destId="{FD15EA67-C9F8-47A1-980B-236AF298D42E}" srcOrd="0" destOrd="0" presId="urn:microsoft.com/office/officeart/2005/8/layout/hierarchy3"/>
    <dgm:cxn modelId="{B20B4A6C-262F-486F-BC49-017FE84F6850}" srcId="{16BC871D-293B-4BEE-AB26-08C5F07D77C7}" destId="{38CB1B99-7BE6-4C48-9A7C-DCA62754CD64}" srcOrd="1" destOrd="0" parTransId="{BB6D3FFB-59CA-4870-AA62-4B410C8BC288}" sibTransId="{4BFFC840-9EDE-4069-BA14-174D58E1619C}"/>
    <dgm:cxn modelId="{7C7EE108-1105-454E-B260-D422C2B33C9E}" type="presOf" srcId="{BD8CE284-EEBD-4C11-8A09-76577CB74869}" destId="{7C00915C-77F9-49D4-B6F6-D8499AB85B8F}" srcOrd="0" destOrd="0" presId="urn:microsoft.com/office/officeart/2005/8/layout/hierarchy3"/>
    <dgm:cxn modelId="{FAF3FD32-69F4-497E-B82F-544F808D21B6}" type="presOf" srcId="{F849190F-1435-4EC1-8EF9-83B733790A9A}" destId="{21472AC6-CA45-45EC-B402-DA50FD49BC8D}" srcOrd="0" destOrd="0" presId="urn:microsoft.com/office/officeart/2005/8/layout/hierarchy3"/>
    <dgm:cxn modelId="{E281456B-642F-42E1-8CDF-D10DE2621078}" type="presOf" srcId="{A401A5C6-184A-4BD4-9A88-A070B0951B65}" destId="{CFC67542-D0BF-4255-AA7A-8E0152DA7DB5}" srcOrd="0" destOrd="0" presId="urn:microsoft.com/office/officeart/2005/8/layout/hierarchy3"/>
    <dgm:cxn modelId="{802F225F-099D-49CA-9109-AC4F8E115D81}" type="presOf" srcId="{4EB7CA46-1957-4E20-B375-3EB8EB01937D}" destId="{4F44D8D5-C8D5-4D2F-8891-9B41B3BD2A41}" srcOrd="0" destOrd="0" presId="urn:microsoft.com/office/officeart/2005/8/layout/hierarchy3"/>
    <dgm:cxn modelId="{F7AE2DCF-EF11-4E86-ABC2-21E475AFB11E}" type="presOf" srcId="{2337AC25-4836-4D72-AEBF-C741C38EA967}" destId="{712D4C6C-D36C-47A6-AE6B-553C51A5DD02}" srcOrd="0" destOrd="0" presId="urn:microsoft.com/office/officeart/2005/8/layout/hierarchy3"/>
    <dgm:cxn modelId="{019D1CDA-BF68-457A-9A24-F25A12DD32DC}" srcId="{F849190F-1435-4EC1-8EF9-83B733790A9A}" destId="{4EB7CA46-1957-4E20-B375-3EB8EB01937D}" srcOrd="3" destOrd="0" parTransId="{6E16CD47-D7EA-4C49-AAC6-0772D0A68B8B}" sibTransId="{7A26E07D-177A-4D03-9A1D-BC6D676C4EBE}"/>
    <dgm:cxn modelId="{EBE6C2EB-6A66-4740-B9B5-C8B568E13468}" type="presOf" srcId="{FEA86AFE-6CC5-4DF6-912D-3BD1802D8278}" destId="{4250835B-D6D2-4433-B2D0-9C3C86D7AB1C}" srcOrd="0" destOrd="0" presId="urn:microsoft.com/office/officeart/2005/8/layout/hierarchy3"/>
    <dgm:cxn modelId="{E1E31D39-CEFB-441D-B12A-1DA0067322FA}" type="presOf" srcId="{54A1F17A-AD15-4669-B9A9-43E29BDB84E9}" destId="{AE0820FF-8533-4662-82AA-1C4CA150222A}" srcOrd="1" destOrd="0" presId="urn:microsoft.com/office/officeart/2005/8/layout/hierarchy3"/>
    <dgm:cxn modelId="{8F1094E0-7492-4AE4-91E3-79659A6C8302}" type="presOf" srcId="{5CC8D44F-261B-4C55-9320-D8724A95006A}" destId="{608513B3-F9FF-4DAA-97FA-AD7265A56A14}" srcOrd="0" destOrd="0" presId="urn:microsoft.com/office/officeart/2005/8/layout/hierarchy3"/>
    <dgm:cxn modelId="{69E943DD-9462-45B3-ABE1-C6B2627E5704}" srcId="{F849190F-1435-4EC1-8EF9-83B733790A9A}" destId="{6E9C2358-489F-44C2-90C7-3627912D2D6B}" srcOrd="0" destOrd="0" parTransId="{05A2A91A-2CD0-432F-8677-DDD8DCE7DA37}" sibTransId="{429CA8EE-93C9-48CF-86F3-60C1FA1B0B63}"/>
    <dgm:cxn modelId="{3803FA11-3325-4585-8A59-286C87330DCB}" type="presOf" srcId="{38CB1B99-7BE6-4C48-9A7C-DCA62754CD64}" destId="{DA773BD9-89A8-4511-9632-3039E4898264}" srcOrd="0" destOrd="0" presId="urn:microsoft.com/office/officeart/2005/8/layout/hierarchy3"/>
    <dgm:cxn modelId="{92E6BAD3-11E7-4BA1-A6F5-AF5DF405C042}" type="presOf" srcId="{AD1354E1-C873-48C1-A7A9-601A764FE363}" destId="{5853DCFC-D8F4-4A08-9CCB-E6F29C5D2861}" srcOrd="0" destOrd="0" presId="urn:microsoft.com/office/officeart/2005/8/layout/hierarchy3"/>
    <dgm:cxn modelId="{DAD0B934-BC07-4469-B028-9915C42A9BA9}" type="presOf" srcId="{8C443BC3-E3D3-48DD-94B7-72AA5BD0C8F8}" destId="{85D71ECB-7660-41B3-A374-04C5BE0D914E}" srcOrd="0" destOrd="0" presId="urn:microsoft.com/office/officeart/2005/8/layout/hierarchy3"/>
    <dgm:cxn modelId="{9EF4E092-DE95-4E8F-AB95-A106D4334131}" srcId="{16BC871D-293B-4BEE-AB26-08C5F07D77C7}" destId="{6AD3CA6C-820B-4D0D-B108-7D2212B5AD07}" srcOrd="3" destOrd="0" parTransId="{BD8CE284-EEBD-4C11-8A09-76577CB74869}" sibTransId="{E583B783-8379-48AD-9AE2-63A63E25AC17}"/>
    <dgm:cxn modelId="{48F09073-255B-4087-A12C-413C1BB6C788}" srcId="{F849190F-1435-4EC1-8EF9-83B733790A9A}" destId="{5CC8D44F-261B-4C55-9320-D8724A95006A}" srcOrd="1" destOrd="0" parTransId="{8C443BC3-E3D3-48DD-94B7-72AA5BD0C8F8}" sibTransId="{BBD24A84-CA7C-4E24-832C-A55F49D2DF77}"/>
    <dgm:cxn modelId="{6EB58FA3-47D8-443E-9AFE-4F2A2FAA7330}" type="presOf" srcId="{9B695DC4-CC81-44B4-8542-AA6D96695CD1}" destId="{28AA7733-10DA-4601-86A5-ED824AC34C67}" srcOrd="0" destOrd="0" presId="urn:microsoft.com/office/officeart/2005/8/layout/hierarchy3"/>
    <dgm:cxn modelId="{DD1E5EA0-B846-4203-9139-25072FDC0484}" srcId="{16BC871D-293B-4BEE-AB26-08C5F07D77C7}" destId="{AD1354E1-C873-48C1-A7A9-601A764FE363}" srcOrd="0" destOrd="0" parTransId="{7DF2E770-A58D-4E6F-9EC9-51320872938E}" sibTransId="{B38873E4-F8D2-48EF-8FA3-45F67B7D4D9E}"/>
    <dgm:cxn modelId="{EFC093AD-5C3C-498D-AE91-DE7FC04BEA45}" type="presOf" srcId="{A5792524-456E-4C9A-8871-AD842112927C}" destId="{0CF6A433-54A3-4753-99F9-C3346AF8F4E3}" srcOrd="0" destOrd="0" presId="urn:microsoft.com/office/officeart/2005/8/layout/hierarchy3"/>
    <dgm:cxn modelId="{19D31922-EE14-4DE5-9DEC-1DD1F6A4DCB4}" type="presOf" srcId="{6AD3CA6C-820B-4D0D-B108-7D2212B5AD07}" destId="{1F2B9CA5-F649-452C-B1D6-15236A67DF8D}" srcOrd="0" destOrd="0" presId="urn:microsoft.com/office/officeart/2005/8/layout/hierarchy3"/>
    <dgm:cxn modelId="{8606567E-4F41-4AC9-9001-38A6D4D7AC68}" type="presOf" srcId="{309B2127-F3D4-4488-A46E-C9715F795504}" destId="{112106D3-FD9F-4317-B001-F6B0EF9E73D2}" srcOrd="0" destOrd="0" presId="urn:microsoft.com/office/officeart/2005/8/layout/hierarchy3"/>
    <dgm:cxn modelId="{D274505B-A3FE-47C4-A9D7-E3C74F160510}" srcId="{2337AC25-4836-4D72-AEBF-C741C38EA967}" destId="{54A1F17A-AD15-4669-B9A9-43E29BDB84E9}" srcOrd="2" destOrd="0" parTransId="{4FC6E871-8A8F-4AAD-8D1C-DBC7C26CEE1C}" sibTransId="{7F04BA05-65EF-4532-8F40-E5157C8DE7D7}"/>
    <dgm:cxn modelId="{4929F920-C8FF-4E9B-8510-1DE90BCAACDC}" type="presOf" srcId="{16BC871D-293B-4BEE-AB26-08C5F07D77C7}" destId="{A2ED666C-93BD-4ED0-933B-782AD8E16F2A}" srcOrd="1" destOrd="0" presId="urn:microsoft.com/office/officeart/2005/8/layout/hierarchy3"/>
    <dgm:cxn modelId="{52C02B94-58F4-4B0C-BC0E-43B9D988C50F}" type="presParOf" srcId="{712D4C6C-D36C-47A6-AE6B-553C51A5DD02}" destId="{86EDAD29-7FAA-4EC2-9DDA-528434D5940E}" srcOrd="0" destOrd="0" presId="urn:microsoft.com/office/officeart/2005/8/layout/hierarchy3"/>
    <dgm:cxn modelId="{0ED330BD-4C7E-4E9D-9DDD-5052C930C8DB}" type="presParOf" srcId="{86EDAD29-7FAA-4EC2-9DDA-528434D5940E}" destId="{0B45F7A5-5F89-4D84-84D4-A2BC3DFCCBC9}" srcOrd="0" destOrd="0" presId="urn:microsoft.com/office/officeart/2005/8/layout/hierarchy3"/>
    <dgm:cxn modelId="{C7C75730-F16B-4C48-B760-CD2BA7CD120D}" type="presParOf" srcId="{0B45F7A5-5F89-4D84-84D4-A2BC3DFCCBC9}" destId="{21472AC6-CA45-45EC-B402-DA50FD49BC8D}" srcOrd="0" destOrd="0" presId="urn:microsoft.com/office/officeart/2005/8/layout/hierarchy3"/>
    <dgm:cxn modelId="{2C532837-6623-482A-B33B-A11904DEAD81}" type="presParOf" srcId="{0B45F7A5-5F89-4D84-84D4-A2BC3DFCCBC9}" destId="{52136513-7A70-499D-AA6D-D31741E9F461}" srcOrd="1" destOrd="0" presId="urn:microsoft.com/office/officeart/2005/8/layout/hierarchy3"/>
    <dgm:cxn modelId="{09D2983E-2FE5-4CC4-9B9A-5516367A27F4}" type="presParOf" srcId="{86EDAD29-7FAA-4EC2-9DDA-528434D5940E}" destId="{A5E6CB16-F18C-4C53-BFCF-6A40FFB63F8C}" srcOrd="1" destOrd="0" presId="urn:microsoft.com/office/officeart/2005/8/layout/hierarchy3"/>
    <dgm:cxn modelId="{78C8045A-E805-40CB-BB52-14C90CB86D91}" type="presParOf" srcId="{A5E6CB16-F18C-4C53-BFCF-6A40FFB63F8C}" destId="{188A0E0F-B9B9-4EEE-A851-28D761773940}" srcOrd="0" destOrd="0" presId="urn:microsoft.com/office/officeart/2005/8/layout/hierarchy3"/>
    <dgm:cxn modelId="{B4D60470-8DE5-4E87-B412-2CB8AED24F75}" type="presParOf" srcId="{A5E6CB16-F18C-4C53-BFCF-6A40FFB63F8C}" destId="{E4D523E9-4692-4D1C-85C8-F77137C6F4A0}" srcOrd="1" destOrd="0" presId="urn:microsoft.com/office/officeart/2005/8/layout/hierarchy3"/>
    <dgm:cxn modelId="{E1699DDF-7F37-46F1-A803-434BE93C2527}" type="presParOf" srcId="{A5E6CB16-F18C-4C53-BFCF-6A40FFB63F8C}" destId="{85D71ECB-7660-41B3-A374-04C5BE0D914E}" srcOrd="2" destOrd="0" presId="urn:microsoft.com/office/officeart/2005/8/layout/hierarchy3"/>
    <dgm:cxn modelId="{4574C750-DDF3-4B8A-911A-A796AA75DECA}" type="presParOf" srcId="{A5E6CB16-F18C-4C53-BFCF-6A40FFB63F8C}" destId="{608513B3-F9FF-4DAA-97FA-AD7265A56A14}" srcOrd="3" destOrd="0" presId="urn:microsoft.com/office/officeart/2005/8/layout/hierarchy3"/>
    <dgm:cxn modelId="{6958FDDB-2882-4D89-8595-2BD0AD265624}" type="presParOf" srcId="{A5E6CB16-F18C-4C53-BFCF-6A40FFB63F8C}" destId="{28AA7733-10DA-4601-86A5-ED824AC34C67}" srcOrd="4" destOrd="0" presId="urn:microsoft.com/office/officeart/2005/8/layout/hierarchy3"/>
    <dgm:cxn modelId="{E2B5BF2B-0176-44C4-BC9F-24BBBF81DEB9}" type="presParOf" srcId="{A5E6CB16-F18C-4C53-BFCF-6A40FFB63F8C}" destId="{7CEF686B-1A5F-47B2-A9DF-466B25D62856}" srcOrd="5" destOrd="0" presId="urn:microsoft.com/office/officeart/2005/8/layout/hierarchy3"/>
    <dgm:cxn modelId="{8147F3BA-366D-4238-814B-ED37D82B2B0F}" type="presParOf" srcId="{A5E6CB16-F18C-4C53-BFCF-6A40FFB63F8C}" destId="{FD15EA67-C9F8-47A1-980B-236AF298D42E}" srcOrd="6" destOrd="0" presId="urn:microsoft.com/office/officeart/2005/8/layout/hierarchy3"/>
    <dgm:cxn modelId="{137FC4EA-F532-48F6-B61E-AB3DE6987F3C}" type="presParOf" srcId="{A5E6CB16-F18C-4C53-BFCF-6A40FFB63F8C}" destId="{4F44D8D5-C8D5-4D2F-8891-9B41B3BD2A41}" srcOrd="7" destOrd="0" presId="urn:microsoft.com/office/officeart/2005/8/layout/hierarchy3"/>
    <dgm:cxn modelId="{653BE954-C911-4932-BA7A-13BA6DA5FF74}" type="presParOf" srcId="{712D4C6C-D36C-47A6-AE6B-553C51A5DD02}" destId="{3C979447-1A9C-4AD2-91C7-AAB132DF8467}" srcOrd="1" destOrd="0" presId="urn:microsoft.com/office/officeart/2005/8/layout/hierarchy3"/>
    <dgm:cxn modelId="{885D4660-824F-4E20-81FC-57D9038C6ADC}" type="presParOf" srcId="{3C979447-1A9C-4AD2-91C7-AAB132DF8467}" destId="{F7D2F0D5-1648-4584-9D76-CFA33C6422CF}" srcOrd="0" destOrd="0" presId="urn:microsoft.com/office/officeart/2005/8/layout/hierarchy3"/>
    <dgm:cxn modelId="{B835C94E-7F8D-4C86-8E7D-5775C454AACE}" type="presParOf" srcId="{F7D2F0D5-1648-4584-9D76-CFA33C6422CF}" destId="{4E8791EA-72DE-4B84-9561-F98A794A3C9F}" srcOrd="0" destOrd="0" presId="urn:microsoft.com/office/officeart/2005/8/layout/hierarchy3"/>
    <dgm:cxn modelId="{C421984D-FECF-432E-B72C-7C3400DC2B73}" type="presParOf" srcId="{F7D2F0D5-1648-4584-9D76-CFA33C6422CF}" destId="{A2ED666C-93BD-4ED0-933B-782AD8E16F2A}" srcOrd="1" destOrd="0" presId="urn:microsoft.com/office/officeart/2005/8/layout/hierarchy3"/>
    <dgm:cxn modelId="{A3996DA8-1161-4149-B8CA-D10CB9EF49C2}" type="presParOf" srcId="{3C979447-1A9C-4AD2-91C7-AAB132DF8467}" destId="{DB00493E-FACF-4E38-A83E-1F0784B9BFE0}" srcOrd="1" destOrd="0" presId="urn:microsoft.com/office/officeart/2005/8/layout/hierarchy3"/>
    <dgm:cxn modelId="{8C1E8532-9C1D-4B0D-B130-A1D046B1C353}" type="presParOf" srcId="{DB00493E-FACF-4E38-A83E-1F0784B9BFE0}" destId="{EADF587E-1A29-434F-9D0B-1B2BACFF6AF6}" srcOrd="0" destOrd="0" presId="urn:microsoft.com/office/officeart/2005/8/layout/hierarchy3"/>
    <dgm:cxn modelId="{BCB5C414-FD1B-4979-A35A-AA5BDA2E71FA}" type="presParOf" srcId="{DB00493E-FACF-4E38-A83E-1F0784B9BFE0}" destId="{5853DCFC-D8F4-4A08-9CCB-E6F29C5D2861}" srcOrd="1" destOrd="0" presId="urn:microsoft.com/office/officeart/2005/8/layout/hierarchy3"/>
    <dgm:cxn modelId="{5B357F63-626C-455A-829F-EB8F98FAF6CD}" type="presParOf" srcId="{DB00493E-FACF-4E38-A83E-1F0784B9BFE0}" destId="{06E98E17-FAAB-473E-9314-F3C701B1C43A}" srcOrd="2" destOrd="0" presId="urn:microsoft.com/office/officeart/2005/8/layout/hierarchy3"/>
    <dgm:cxn modelId="{E1512D8A-737F-4C6B-9CA0-188748D95D6D}" type="presParOf" srcId="{DB00493E-FACF-4E38-A83E-1F0784B9BFE0}" destId="{DA773BD9-89A8-4511-9632-3039E4898264}" srcOrd="3" destOrd="0" presId="urn:microsoft.com/office/officeart/2005/8/layout/hierarchy3"/>
    <dgm:cxn modelId="{1829EDD8-D6A1-49CA-A021-E3C67FF85FE3}" type="presParOf" srcId="{DB00493E-FACF-4E38-A83E-1F0784B9BFE0}" destId="{A0220745-CC95-4021-A3DA-A5C3E2179740}" srcOrd="4" destOrd="0" presId="urn:microsoft.com/office/officeart/2005/8/layout/hierarchy3"/>
    <dgm:cxn modelId="{21C32DA4-0D06-4E0B-937C-A9998111DD36}" type="presParOf" srcId="{DB00493E-FACF-4E38-A83E-1F0784B9BFE0}" destId="{20907901-A983-4F4D-95F6-7B5FD141885B}" srcOrd="5" destOrd="0" presId="urn:microsoft.com/office/officeart/2005/8/layout/hierarchy3"/>
    <dgm:cxn modelId="{2248A877-8BC2-4888-A111-8635A1F01F61}" type="presParOf" srcId="{DB00493E-FACF-4E38-A83E-1F0784B9BFE0}" destId="{7C00915C-77F9-49D4-B6F6-D8499AB85B8F}" srcOrd="6" destOrd="0" presId="urn:microsoft.com/office/officeart/2005/8/layout/hierarchy3"/>
    <dgm:cxn modelId="{BCBBE16D-3DF5-4AC8-B1E8-92564CEFB780}" type="presParOf" srcId="{DB00493E-FACF-4E38-A83E-1F0784B9BFE0}" destId="{1F2B9CA5-F649-452C-B1D6-15236A67DF8D}" srcOrd="7" destOrd="0" presId="urn:microsoft.com/office/officeart/2005/8/layout/hierarchy3"/>
    <dgm:cxn modelId="{65B321E3-5A97-4D4A-864E-B3633CF51DCB}" type="presParOf" srcId="{712D4C6C-D36C-47A6-AE6B-553C51A5DD02}" destId="{E6F30E46-26AA-43E8-8066-E490F572EE1E}" srcOrd="2" destOrd="0" presId="urn:microsoft.com/office/officeart/2005/8/layout/hierarchy3"/>
    <dgm:cxn modelId="{E0E5ECDA-B339-41ED-BD59-D4498EC46405}" type="presParOf" srcId="{E6F30E46-26AA-43E8-8066-E490F572EE1E}" destId="{4C2A0148-BCED-4A19-8E08-1A32560C0FBC}" srcOrd="0" destOrd="0" presId="urn:microsoft.com/office/officeart/2005/8/layout/hierarchy3"/>
    <dgm:cxn modelId="{D0D2750F-2B31-4C81-83B1-806D66936FED}" type="presParOf" srcId="{4C2A0148-BCED-4A19-8E08-1A32560C0FBC}" destId="{2ADFED50-9EBE-4E93-B4F8-3709F2F5327B}" srcOrd="0" destOrd="0" presId="urn:microsoft.com/office/officeart/2005/8/layout/hierarchy3"/>
    <dgm:cxn modelId="{8B86DEF9-B01E-4443-AFD0-4DDDE0C953F8}" type="presParOf" srcId="{4C2A0148-BCED-4A19-8E08-1A32560C0FBC}" destId="{AE0820FF-8533-4662-82AA-1C4CA150222A}" srcOrd="1" destOrd="0" presId="urn:microsoft.com/office/officeart/2005/8/layout/hierarchy3"/>
    <dgm:cxn modelId="{267D0730-9151-464E-943E-8B9844E7B59A}" type="presParOf" srcId="{E6F30E46-26AA-43E8-8066-E490F572EE1E}" destId="{B3DF01A4-CB5A-4449-9DC3-C84EEC8B1123}" srcOrd="1" destOrd="0" presId="urn:microsoft.com/office/officeart/2005/8/layout/hierarchy3"/>
    <dgm:cxn modelId="{C08378B6-86B6-4E7C-A869-620244CD5476}" type="presParOf" srcId="{B3DF01A4-CB5A-4449-9DC3-C84EEC8B1123}" destId="{A8548474-4649-4E91-B46D-C2610A9BABDB}" srcOrd="0" destOrd="0" presId="urn:microsoft.com/office/officeart/2005/8/layout/hierarchy3"/>
    <dgm:cxn modelId="{0585D3B0-2FC5-403C-9C87-9D200ED85493}" type="presParOf" srcId="{B3DF01A4-CB5A-4449-9DC3-C84EEC8B1123}" destId="{112106D3-FD9F-4317-B001-F6B0EF9E73D2}" srcOrd="1" destOrd="0" presId="urn:microsoft.com/office/officeart/2005/8/layout/hierarchy3"/>
    <dgm:cxn modelId="{11275DC9-5D93-4DB6-A3AD-E26E23865548}" type="presParOf" srcId="{B3DF01A4-CB5A-4449-9DC3-C84EEC8B1123}" destId="{4E9D5800-AA99-43A7-94EE-5501B7401D30}" srcOrd="2" destOrd="0" presId="urn:microsoft.com/office/officeart/2005/8/layout/hierarchy3"/>
    <dgm:cxn modelId="{83FAF43D-687A-4B74-88E1-BB9A8A3C99A5}" type="presParOf" srcId="{B3DF01A4-CB5A-4449-9DC3-C84EEC8B1123}" destId="{279DC0F2-3992-4F88-9E4E-2A075E48A07B}" srcOrd="3" destOrd="0" presId="urn:microsoft.com/office/officeart/2005/8/layout/hierarchy3"/>
    <dgm:cxn modelId="{0CEFFF57-34F5-4C59-9830-BE30D365A0D9}" type="presParOf" srcId="{B3DF01A4-CB5A-4449-9DC3-C84EEC8B1123}" destId="{CFC67542-D0BF-4255-AA7A-8E0152DA7DB5}" srcOrd="4" destOrd="0" presId="urn:microsoft.com/office/officeart/2005/8/layout/hierarchy3"/>
    <dgm:cxn modelId="{11964F4B-1474-43A8-905A-52C4201EB8A1}" type="presParOf" srcId="{B3DF01A4-CB5A-4449-9DC3-C84EEC8B1123}" destId="{4250835B-D6D2-4433-B2D0-9C3C86D7AB1C}" srcOrd="5" destOrd="0" presId="urn:microsoft.com/office/officeart/2005/8/layout/hierarchy3"/>
    <dgm:cxn modelId="{406F4CFD-C49F-4A5C-B105-00BFCD058AF3}" type="presParOf" srcId="{B3DF01A4-CB5A-4449-9DC3-C84EEC8B1123}" destId="{4752D3FA-D1E2-476B-8B77-7B5D4BF685E0}" srcOrd="6" destOrd="0" presId="urn:microsoft.com/office/officeart/2005/8/layout/hierarchy3"/>
    <dgm:cxn modelId="{BC77BA2A-9205-43C4-B45B-49FCBDB78ECE}" type="presParOf" srcId="{B3DF01A4-CB5A-4449-9DC3-C84EEC8B1123}" destId="{0CF6A433-54A3-4753-99F9-C3346AF8F4E3}"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B3E5DE4-30D8-4042-892C-48EB66EABACF}"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65D10EE7-DE47-4F6F-8003-F500B8490BDD}">
      <dgm:prSet phldrT="[Text]"/>
      <dgm:spPr/>
      <dgm:t>
        <a:bodyPr/>
        <a:lstStyle/>
        <a:p>
          <a:r>
            <a:rPr lang="en-US" dirty="0"/>
            <a:t>Industrial Workers	</a:t>
          </a:r>
        </a:p>
      </dgm:t>
    </dgm:pt>
    <dgm:pt modelId="{E612D501-3A41-4D54-BEFE-3A0A9B8F6D34}" type="parTrans" cxnId="{A7B8A463-B72D-42E3-B094-F43313AE3920}">
      <dgm:prSet/>
      <dgm:spPr/>
      <dgm:t>
        <a:bodyPr/>
        <a:lstStyle/>
        <a:p>
          <a:endParaRPr lang="en-US"/>
        </a:p>
      </dgm:t>
    </dgm:pt>
    <dgm:pt modelId="{53C487CC-201B-44ED-AA06-7941DF8B6B9D}" type="sibTrans" cxnId="{A7B8A463-B72D-42E3-B094-F43313AE3920}">
      <dgm:prSet/>
      <dgm:spPr/>
      <dgm:t>
        <a:bodyPr/>
        <a:lstStyle/>
        <a:p>
          <a:endParaRPr lang="en-US"/>
        </a:p>
      </dgm:t>
    </dgm:pt>
    <dgm:pt modelId="{9F0A213E-28D2-41CD-BDB2-6F7B03ABAE59}">
      <dgm:prSet/>
      <dgm:spPr/>
      <dgm:t>
        <a:bodyPr/>
        <a:lstStyle/>
        <a:p>
          <a:r>
            <a:rPr lang="en-US"/>
            <a:t>2001=100</a:t>
          </a:r>
        </a:p>
      </dgm:t>
    </dgm:pt>
    <dgm:pt modelId="{F17E9C2E-7EC6-480E-8589-C0FF6DF779C5}" type="parTrans" cxnId="{3F2B7B02-83F4-4433-8838-5D79E1505089}">
      <dgm:prSet/>
      <dgm:spPr/>
      <dgm:t>
        <a:bodyPr/>
        <a:lstStyle/>
        <a:p>
          <a:endParaRPr lang="en-US"/>
        </a:p>
      </dgm:t>
    </dgm:pt>
    <dgm:pt modelId="{8D65A549-D3FB-4F7A-A6F5-886A850F483F}" type="sibTrans" cxnId="{3F2B7B02-83F4-4433-8838-5D79E1505089}">
      <dgm:prSet/>
      <dgm:spPr/>
      <dgm:t>
        <a:bodyPr/>
        <a:lstStyle/>
        <a:p>
          <a:endParaRPr lang="en-US"/>
        </a:p>
      </dgm:t>
    </dgm:pt>
    <dgm:pt modelId="{1CA354BB-0E0B-4858-BC63-770DB17A7BA1}">
      <dgm:prSet/>
      <dgm:spPr/>
      <dgm:t>
        <a:bodyPr/>
        <a:lstStyle/>
        <a:p>
          <a:r>
            <a:rPr lang="en-US"/>
            <a:t>Rural Labourers	</a:t>
          </a:r>
        </a:p>
      </dgm:t>
    </dgm:pt>
    <dgm:pt modelId="{AB505A94-32B5-44AE-B6B3-C41C1A58EB0B}" type="parTrans" cxnId="{952E861E-3771-44F7-A0D9-F5F0CF91ACBA}">
      <dgm:prSet/>
      <dgm:spPr/>
      <dgm:t>
        <a:bodyPr/>
        <a:lstStyle/>
        <a:p>
          <a:endParaRPr lang="en-US"/>
        </a:p>
      </dgm:t>
    </dgm:pt>
    <dgm:pt modelId="{BE797CBC-7893-40B4-9BC6-F9F294825128}" type="sibTrans" cxnId="{952E861E-3771-44F7-A0D9-F5F0CF91ACBA}">
      <dgm:prSet/>
      <dgm:spPr/>
      <dgm:t>
        <a:bodyPr/>
        <a:lstStyle/>
        <a:p>
          <a:endParaRPr lang="en-US"/>
        </a:p>
      </dgm:t>
    </dgm:pt>
    <dgm:pt modelId="{2C05693B-4125-4293-A2CC-976D75C1BE73}">
      <dgm:prSet/>
      <dgm:spPr/>
      <dgm:t>
        <a:bodyPr/>
        <a:lstStyle/>
        <a:p>
          <a:r>
            <a:rPr lang="en-US"/>
            <a:t>1986-87=100</a:t>
          </a:r>
        </a:p>
      </dgm:t>
    </dgm:pt>
    <dgm:pt modelId="{38975627-7FC7-4413-A5A2-9B858AF0FF2D}" type="parTrans" cxnId="{6FE89380-F0FC-4BFC-8375-999020C5E918}">
      <dgm:prSet/>
      <dgm:spPr/>
      <dgm:t>
        <a:bodyPr/>
        <a:lstStyle/>
        <a:p>
          <a:endParaRPr lang="en-US"/>
        </a:p>
      </dgm:t>
    </dgm:pt>
    <dgm:pt modelId="{1F806677-61E4-4C1C-9FF9-E6ADCC4469B9}" type="sibTrans" cxnId="{6FE89380-F0FC-4BFC-8375-999020C5E918}">
      <dgm:prSet/>
      <dgm:spPr/>
      <dgm:t>
        <a:bodyPr/>
        <a:lstStyle/>
        <a:p>
          <a:endParaRPr lang="en-US"/>
        </a:p>
      </dgm:t>
    </dgm:pt>
    <dgm:pt modelId="{93910401-4466-4736-8A9E-991646483332}">
      <dgm:prSet/>
      <dgm:spPr/>
      <dgm:t>
        <a:bodyPr/>
        <a:lstStyle/>
        <a:p>
          <a:r>
            <a:rPr lang="en-US"/>
            <a:t>Agricultural Labourers	</a:t>
          </a:r>
        </a:p>
      </dgm:t>
    </dgm:pt>
    <dgm:pt modelId="{58A5C745-725C-4323-A155-EB38398130EA}" type="parTrans" cxnId="{B8CE2293-ADC5-4A86-8F3D-30BF611E2A73}">
      <dgm:prSet/>
      <dgm:spPr/>
      <dgm:t>
        <a:bodyPr/>
        <a:lstStyle/>
        <a:p>
          <a:endParaRPr lang="en-US"/>
        </a:p>
      </dgm:t>
    </dgm:pt>
    <dgm:pt modelId="{F1B9BA69-C333-4B8E-ABFA-89A6E47CE098}" type="sibTrans" cxnId="{B8CE2293-ADC5-4A86-8F3D-30BF611E2A73}">
      <dgm:prSet/>
      <dgm:spPr/>
      <dgm:t>
        <a:bodyPr/>
        <a:lstStyle/>
        <a:p>
          <a:endParaRPr lang="en-US"/>
        </a:p>
      </dgm:t>
    </dgm:pt>
    <dgm:pt modelId="{5378D6E6-FD72-4C9B-822D-D82792973919}">
      <dgm:prSet/>
      <dgm:spPr/>
      <dgm:t>
        <a:bodyPr/>
        <a:lstStyle/>
        <a:p>
          <a:r>
            <a:rPr lang="en-US" dirty="0"/>
            <a:t>1986-87=100</a:t>
          </a:r>
        </a:p>
      </dgm:t>
    </dgm:pt>
    <dgm:pt modelId="{F925EB48-0DDA-44DE-BA84-83A8A53CA58E}" type="parTrans" cxnId="{58D7F8DA-AAF6-4060-9C28-5B2206E3A629}">
      <dgm:prSet/>
      <dgm:spPr/>
      <dgm:t>
        <a:bodyPr/>
        <a:lstStyle/>
        <a:p>
          <a:endParaRPr lang="en-US"/>
        </a:p>
      </dgm:t>
    </dgm:pt>
    <dgm:pt modelId="{0D9CA921-D258-4C86-8C7E-D8C954B20CF2}" type="sibTrans" cxnId="{58D7F8DA-AAF6-4060-9C28-5B2206E3A629}">
      <dgm:prSet/>
      <dgm:spPr/>
      <dgm:t>
        <a:bodyPr/>
        <a:lstStyle/>
        <a:p>
          <a:endParaRPr lang="en-US"/>
        </a:p>
      </dgm:t>
    </dgm:pt>
    <dgm:pt modelId="{47EB79A1-C9A3-48F9-BA45-C895949A3AE7}" type="pres">
      <dgm:prSet presAssocID="{5B3E5DE4-30D8-4042-892C-48EB66EABACF}" presName="Name0" presStyleCnt="0">
        <dgm:presLayoutVars>
          <dgm:dir/>
          <dgm:animLvl val="lvl"/>
          <dgm:resizeHandles val="exact"/>
        </dgm:presLayoutVars>
      </dgm:prSet>
      <dgm:spPr/>
    </dgm:pt>
    <dgm:pt modelId="{00C88ABD-7D0F-4DA0-999C-C4DABB051ACC}" type="pres">
      <dgm:prSet presAssocID="{65D10EE7-DE47-4F6F-8003-F500B8490BDD}" presName="linNode" presStyleCnt="0"/>
      <dgm:spPr/>
    </dgm:pt>
    <dgm:pt modelId="{5170031E-138E-4D71-A801-37A8031ADB00}" type="pres">
      <dgm:prSet presAssocID="{65D10EE7-DE47-4F6F-8003-F500B8490BDD}" presName="parTx" presStyleLbl="revTx" presStyleIdx="0" presStyleCnt="3">
        <dgm:presLayoutVars>
          <dgm:chMax val="1"/>
          <dgm:bulletEnabled val="1"/>
        </dgm:presLayoutVars>
      </dgm:prSet>
      <dgm:spPr/>
    </dgm:pt>
    <dgm:pt modelId="{190B2B6D-D9BC-4301-9C75-7FD60A305026}" type="pres">
      <dgm:prSet presAssocID="{65D10EE7-DE47-4F6F-8003-F500B8490BDD}" presName="bracket" presStyleLbl="parChTrans1D1" presStyleIdx="0" presStyleCnt="3"/>
      <dgm:spPr/>
    </dgm:pt>
    <dgm:pt modelId="{89BD183D-5A3D-4C61-ADA1-36AC24C5EB66}" type="pres">
      <dgm:prSet presAssocID="{65D10EE7-DE47-4F6F-8003-F500B8490BDD}" presName="spH" presStyleCnt="0"/>
      <dgm:spPr/>
    </dgm:pt>
    <dgm:pt modelId="{3E2E4802-BD2B-454A-BAC7-FE599FCE2814}" type="pres">
      <dgm:prSet presAssocID="{65D10EE7-DE47-4F6F-8003-F500B8490BDD}" presName="desTx" presStyleLbl="node1" presStyleIdx="0" presStyleCnt="3">
        <dgm:presLayoutVars>
          <dgm:bulletEnabled val="1"/>
        </dgm:presLayoutVars>
      </dgm:prSet>
      <dgm:spPr/>
    </dgm:pt>
    <dgm:pt modelId="{BF67B7EF-4C85-4231-95B6-52E44180CAF8}" type="pres">
      <dgm:prSet presAssocID="{53C487CC-201B-44ED-AA06-7941DF8B6B9D}" presName="spV" presStyleCnt="0"/>
      <dgm:spPr/>
    </dgm:pt>
    <dgm:pt modelId="{AF343249-7EBE-4D08-859D-32C68B346C5A}" type="pres">
      <dgm:prSet presAssocID="{1CA354BB-0E0B-4858-BC63-770DB17A7BA1}" presName="linNode" presStyleCnt="0"/>
      <dgm:spPr/>
    </dgm:pt>
    <dgm:pt modelId="{88FBF61F-C451-408F-BFFE-9A72F16CA080}" type="pres">
      <dgm:prSet presAssocID="{1CA354BB-0E0B-4858-BC63-770DB17A7BA1}" presName="parTx" presStyleLbl="revTx" presStyleIdx="1" presStyleCnt="3">
        <dgm:presLayoutVars>
          <dgm:chMax val="1"/>
          <dgm:bulletEnabled val="1"/>
        </dgm:presLayoutVars>
      </dgm:prSet>
      <dgm:spPr/>
    </dgm:pt>
    <dgm:pt modelId="{1B8B7080-96BE-41D5-954C-3B2B54846603}" type="pres">
      <dgm:prSet presAssocID="{1CA354BB-0E0B-4858-BC63-770DB17A7BA1}" presName="bracket" presStyleLbl="parChTrans1D1" presStyleIdx="1" presStyleCnt="3"/>
      <dgm:spPr/>
    </dgm:pt>
    <dgm:pt modelId="{AF1507AF-A066-44F5-AD32-1B4096AD60D3}" type="pres">
      <dgm:prSet presAssocID="{1CA354BB-0E0B-4858-BC63-770DB17A7BA1}" presName="spH" presStyleCnt="0"/>
      <dgm:spPr/>
    </dgm:pt>
    <dgm:pt modelId="{96AD7E2F-8FCB-4367-8105-C2F71EA0C04A}" type="pres">
      <dgm:prSet presAssocID="{1CA354BB-0E0B-4858-BC63-770DB17A7BA1}" presName="desTx" presStyleLbl="node1" presStyleIdx="1" presStyleCnt="3">
        <dgm:presLayoutVars>
          <dgm:bulletEnabled val="1"/>
        </dgm:presLayoutVars>
      </dgm:prSet>
      <dgm:spPr/>
    </dgm:pt>
    <dgm:pt modelId="{782C5C98-A631-4BC7-96C2-BAF29A5FF1FD}" type="pres">
      <dgm:prSet presAssocID="{BE797CBC-7893-40B4-9BC6-F9F294825128}" presName="spV" presStyleCnt="0"/>
      <dgm:spPr/>
    </dgm:pt>
    <dgm:pt modelId="{AEC3C05D-918B-4C11-B3ED-0E7E02EAF442}" type="pres">
      <dgm:prSet presAssocID="{93910401-4466-4736-8A9E-991646483332}" presName="linNode" presStyleCnt="0"/>
      <dgm:spPr/>
    </dgm:pt>
    <dgm:pt modelId="{498136BC-F5AF-47EF-A287-13EE7461F344}" type="pres">
      <dgm:prSet presAssocID="{93910401-4466-4736-8A9E-991646483332}" presName="parTx" presStyleLbl="revTx" presStyleIdx="2" presStyleCnt="3">
        <dgm:presLayoutVars>
          <dgm:chMax val="1"/>
          <dgm:bulletEnabled val="1"/>
        </dgm:presLayoutVars>
      </dgm:prSet>
      <dgm:spPr/>
    </dgm:pt>
    <dgm:pt modelId="{9220622D-0CB8-4666-8591-4C3EA995B585}" type="pres">
      <dgm:prSet presAssocID="{93910401-4466-4736-8A9E-991646483332}" presName="bracket" presStyleLbl="parChTrans1D1" presStyleIdx="2" presStyleCnt="3"/>
      <dgm:spPr/>
    </dgm:pt>
    <dgm:pt modelId="{497A2149-CCCA-4753-8A80-01FC8F974CC2}" type="pres">
      <dgm:prSet presAssocID="{93910401-4466-4736-8A9E-991646483332}" presName="spH" presStyleCnt="0"/>
      <dgm:spPr/>
    </dgm:pt>
    <dgm:pt modelId="{5869E36C-129C-4070-914A-DA4BD148D79A}" type="pres">
      <dgm:prSet presAssocID="{93910401-4466-4736-8A9E-991646483332}" presName="desTx" presStyleLbl="node1" presStyleIdx="2" presStyleCnt="3">
        <dgm:presLayoutVars>
          <dgm:bulletEnabled val="1"/>
        </dgm:presLayoutVars>
      </dgm:prSet>
      <dgm:spPr/>
    </dgm:pt>
  </dgm:ptLst>
  <dgm:cxnLst>
    <dgm:cxn modelId="{44E3FF2B-2B8D-4340-8006-2176057076F8}" type="presOf" srcId="{1CA354BB-0E0B-4858-BC63-770DB17A7BA1}" destId="{88FBF61F-C451-408F-BFFE-9A72F16CA080}" srcOrd="0" destOrd="0" presId="urn:diagrams.loki3.com/BracketList"/>
    <dgm:cxn modelId="{58D7F8DA-AAF6-4060-9C28-5B2206E3A629}" srcId="{93910401-4466-4736-8A9E-991646483332}" destId="{5378D6E6-FD72-4C9B-822D-D82792973919}" srcOrd="0" destOrd="0" parTransId="{F925EB48-0DDA-44DE-BA84-83A8A53CA58E}" sibTransId="{0D9CA921-D258-4C86-8C7E-D8C954B20CF2}"/>
    <dgm:cxn modelId="{A7B8A463-B72D-42E3-B094-F43313AE3920}" srcId="{5B3E5DE4-30D8-4042-892C-48EB66EABACF}" destId="{65D10EE7-DE47-4F6F-8003-F500B8490BDD}" srcOrd="0" destOrd="0" parTransId="{E612D501-3A41-4D54-BEFE-3A0A9B8F6D34}" sibTransId="{53C487CC-201B-44ED-AA06-7941DF8B6B9D}"/>
    <dgm:cxn modelId="{6FE89380-F0FC-4BFC-8375-999020C5E918}" srcId="{1CA354BB-0E0B-4858-BC63-770DB17A7BA1}" destId="{2C05693B-4125-4293-A2CC-976D75C1BE73}" srcOrd="0" destOrd="0" parTransId="{38975627-7FC7-4413-A5A2-9B858AF0FF2D}" sibTransId="{1F806677-61E4-4C1C-9FF9-E6ADCC4469B9}"/>
    <dgm:cxn modelId="{F46EB49A-AB84-4F44-807C-95FB87B79924}" type="presOf" srcId="{65D10EE7-DE47-4F6F-8003-F500B8490BDD}" destId="{5170031E-138E-4D71-A801-37A8031ADB00}" srcOrd="0" destOrd="0" presId="urn:diagrams.loki3.com/BracketList"/>
    <dgm:cxn modelId="{890FCEFC-2281-4B2F-A133-B928B9ABC1BC}" type="presOf" srcId="{5378D6E6-FD72-4C9B-822D-D82792973919}" destId="{5869E36C-129C-4070-914A-DA4BD148D79A}" srcOrd="0" destOrd="0" presId="urn:diagrams.loki3.com/BracketList"/>
    <dgm:cxn modelId="{3F2B7B02-83F4-4433-8838-5D79E1505089}" srcId="{65D10EE7-DE47-4F6F-8003-F500B8490BDD}" destId="{9F0A213E-28D2-41CD-BDB2-6F7B03ABAE59}" srcOrd="0" destOrd="0" parTransId="{F17E9C2E-7EC6-480E-8589-C0FF6DF779C5}" sibTransId="{8D65A549-D3FB-4F7A-A6F5-886A850F483F}"/>
    <dgm:cxn modelId="{61FF897B-16A4-4CE9-90A0-8A12A0E5AF31}" type="presOf" srcId="{5B3E5DE4-30D8-4042-892C-48EB66EABACF}" destId="{47EB79A1-C9A3-48F9-BA45-C895949A3AE7}" srcOrd="0" destOrd="0" presId="urn:diagrams.loki3.com/BracketList"/>
    <dgm:cxn modelId="{952E861E-3771-44F7-A0D9-F5F0CF91ACBA}" srcId="{5B3E5DE4-30D8-4042-892C-48EB66EABACF}" destId="{1CA354BB-0E0B-4858-BC63-770DB17A7BA1}" srcOrd="1" destOrd="0" parTransId="{AB505A94-32B5-44AE-B6B3-C41C1A58EB0B}" sibTransId="{BE797CBC-7893-40B4-9BC6-F9F294825128}"/>
    <dgm:cxn modelId="{580335C4-D88B-4AC8-9B46-954A13BF83F9}" type="presOf" srcId="{2C05693B-4125-4293-A2CC-976D75C1BE73}" destId="{96AD7E2F-8FCB-4367-8105-C2F71EA0C04A}" srcOrd="0" destOrd="0" presId="urn:diagrams.loki3.com/BracketList"/>
    <dgm:cxn modelId="{FA4AD2A8-0C0F-46BB-BE13-CD75D513ED62}" type="presOf" srcId="{93910401-4466-4736-8A9E-991646483332}" destId="{498136BC-F5AF-47EF-A287-13EE7461F344}" srcOrd="0" destOrd="0" presId="urn:diagrams.loki3.com/BracketList"/>
    <dgm:cxn modelId="{B8CE2293-ADC5-4A86-8F3D-30BF611E2A73}" srcId="{5B3E5DE4-30D8-4042-892C-48EB66EABACF}" destId="{93910401-4466-4736-8A9E-991646483332}" srcOrd="2" destOrd="0" parTransId="{58A5C745-725C-4323-A155-EB38398130EA}" sibTransId="{F1B9BA69-C333-4B8E-ABFA-89A6E47CE098}"/>
    <dgm:cxn modelId="{F9882F37-C8C8-4086-8D00-AF0C91C031B7}" type="presOf" srcId="{9F0A213E-28D2-41CD-BDB2-6F7B03ABAE59}" destId="{3E2E4802-BD2B-454A-BAC7-FE599FCE2814}" srcOrd="0" destOrd="0" presId="urn:diagrams.loki3.com/BracketList"/>
    <dgm:cxn modelId="{D9004B24-2E09-423A-9D5E-E4F1AF3B16AD}" type="presParOf" srcId="{47EB79A1-C9A3-48F9-BA45-C895949A3AE7}" destId="{00C88ABD-7D0F-4DA0-999C-C4DABB051ACC}" srcOrd="0" destOrd="0" presId="urn:diagrams.loki3.com/BracketList"/>
    <dgm:cxn modelId="{C38A85B9-A24E-4436-8922-EB294470BD77}" type="presParOf" srcId="{00C88ABD-7D0F-4DA0-999C-C4DABB051ACC}" destId="{5170031E-138E-4D71-A801-37A8031ADB00}" srcOrd="0" destOrd="0" presId="urn:diagrams.loki3.com/BracketList"/>
    <dgm:cxn modelId="{65F92BC0-8253-4B7C-9802-53404348F609}" type="presParOf" srcId="{00C88ABD-7D0F-4DA0-999C-C4DABB051ACC}" destId="{190B2B6D-D9BC-4301-9C75-7FD60A305026}" srcOrd="1" destOrd="0" presId="urn:diagrams.loki3.com/BracketList"/>
    <dgm:cxn modelId="{57985366-68CE-40E8-9B4C-84F4D3AC1278}" type="presParOf" srcId="{00C88ABD-7D0F-4DA0-999C-C4DABB051ACC}" destId="{89BD183D-5A3D-4C61-ADA1-36AC24C5EB66}" srcOrd="2" destOrd="0" presId="urn:diagrams.loki3.com/BracketList"/>
    <dgm:cxn modelId="{276088B0-47E1-4863-8770-43B3EC1CF346}" type="presParOf" srcId="{00C88ABD-7D0F-4DA0-999C-C4DABB051ACC}" destId="{3E2E4802-BD2B-454A-BAC7-FE599FCE2814}" srcOrd="3" destOrd="0" presId="urn:diagrams.loki3.com/BracketList"/>
    <dgm:cxn modelId="{8C761E4C-AEA9-4D6B-9145-4B3DEF289AB9}" type="presParOf" srcId="{47EB79A1-C9A3-48F9-BA45-C895949A3AE7}" destId="{BF67B7EF-4C85-4231-95B6-52E44180CAF8}" srcOrd="1" destOrd="0" presId="urn:diagrams.loki3.com/BracketList"/>
    <dgm:cxn modelId="{620AE9C7-2CA0-436A-9062-DF31C3A26E79}" type="presParOf" srcId="{47EB79A1-C9A3-48F9-BA45-C895949A3AE7}" destId="{AF343249-7EBE-4D08-859D-32C68B346C5A}" srcOrd="2" destOrd="0" presId="urn:diagrams.loki3.com/BracketList"/>
    <dgm:cxn modelId="{369E6DCE-F81E-47C5-B381-AD445C79B33E}" type="presParOf" srcId="{AF343249-7EBE-4D08-859D-32C68B346C5A}" destId="{88FBF61F-C451-408F-BFFE-9A72F16CA080}" srcOrd="0" destOrd="0" presId="urn:diagrams.loki3.com/BracketList"/>
    <dgm:cxn modelId="{0B986DB4-4C31-4D36-9FBD-FC6133099200}" type="presParOf" srcId="{AF343249-7EBE-4D08-859D-32C68B346C5A}" destId="{1B8B7080-96BE-41D5-954C-3B2B54846603}" srcOrd="1" destOrd="0" presId="urn:diagrams.loki3.com/BracketList"/>
    <dgm:cxn modelId="{E4CDB9BF-19CB-47D4-837C-EBF5197AA0C4}" type="presParOf" srcId="{AF343249-7EBE-4D08-859D-32C68B346C5A}" destId="{AF1507AF-A066-44F5-AD32-1B4096AD60D3}" srcOrd="2" destOrd="0" presId="urn:diagrams.loki3.com/BracketList"/>
    <dgm:cxn modelId="{E9937287-D234-4A76-8383-ED2E189D2084}" type="presParOf" srcId="{AF343249-7EBE-4D08-859D-32C68B346C5A}" destId="{96AD7E2F-8FCB-4367-8105-C2F71EA0C04A}" srcOrd="3" destOrd="0" presId="urn:diagrams.loki3.com/BracketList"/>
    <dgm:cxn modelId="{18548299-7F57-4E14-8BB9-A2EC60A3E716}" type="presParOf" srcId="{47EB79A1-C9A3-48F9-BA45-C895949A3AE7}" destId="{782C5C98-A631-4BC7-96C2-BAF29A5FF1FD}" srcOrd="3" destOrd="0" presId="urn:diagrams.loki3.com/BracketList"/>
    <dgm:cxn modelId="{93A41027-74BB-4BF5-843D-E2D6B7DC93AB}" type="presParOf" srcId="{47EB79A1-C9A3-48F9-BA45-C895949A3AE7}" destId="{AEC3C05D-918B-4C11-B3ED-0E7E02EAF442}" srcOrd="4" destOrd="0" presId="urn:diagrams.loki3.com/BracketList"/>
    <dgm:cxn modelId="{14E139C8-C9F0-4148-851B-230F88101861}" type="presParOf" srcId="{AEC3C05D-918B-4C11-B3ED-0E7E02EAF442}" destId="{498136BC-F5AF-47EF-A287-13EE7461F344}" srcOrd="0" destOrd="0" presId="urn:diagrams.loki3.com/BracketList"/>
    <dgm:cxn modelId="{BA0CF22A-1CFE-42BD-934D-F1E5A669CD37}" type="presParOf" srcId="{AEC3C05D-918B-4C11-B3ED-0E7E02EAF442}" destId="{9220622D-0CB8-4666-8591-4C3EA995B585}" srcOrd="1" destOrd="0" presId="urn:diagrams.loki3.com/BracketList"/>
    <dgm:cxn modelId="{ADBEF65E-441F-44AC-AEB5-4D96F69C567B}" type="presParOf" srcId="{AEC3C05D-918B-4C11-B3ED-0E7E02EAF442}" destId="{497A2149-CCCA-4753-8A80-01FC8F974CC2}" srcOrd="2" destOrd="0" presId="urn:diagrams.loki3.com/BracketList"/>
    <dgm:cxn modelId="{CC130C59-0F78-4F64-B777-0988B0E5AED5}" type="presParOf" srcId="{AEC3C05D-918B-4C11-B3ED-0E7E02EAF442}" destId="{5869E36C-129C-4070-914A-DA4BD148D79A}"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4B4CDE-3F43-4ADD-B15B-6446A068AB4B}" type="doc">
      <dgm:prSet loTypeId="urn:microsoft.com/office/officeart/2008/layout/CaptionedPictures" loCatId="picture" qsTypeId="urn:microsoft.com/office/officeart/2005/8/quickstyle/3d2" qsCatId="3D" csTypeId="urn:microsoft.com/office/officeart/2005/8/colors/accent1_2" csCatId="accent1" phldr="1"/>
      <dgm:spPr/>
      <dgm:t>
        <a:bodyPr/>
        <a:lstStyle/>
        <a:p>
          <a:endParaRPr lang="en-US"/>
        </a:p>
      </dgm:t>
    </dgm:pt>
    <dgm:pt modelId="{263CCEDA-5045-410D-BAB6-4511FB5990A3}">
      <dgm:prSet phldrT="[Text]"/>
      <dgm:spPr>
        <a:solidFill>
          <a:schemeClr val="tx1">
            <a:lumMod val="95000"/>
            <a:lumOff val="5000"/>
          </a:schemeClr>
        </a:solidFill>
      </dgm:spPr>
      <dgm:t>
        <a:bodyPr/>
        <a:lstStyle/>
        <a:p>
          <a:r>
            <a:rPr lang="en-US" dirty="0">
              <a:solidFill>
                <a:schemeClr val="bg1">
                  <a:lumMod val="85000"/>
                </a:schemeClr>
              </a:solidFill>
            </a:rPr>
            <a:t>Wedge between CPI, WPI</a:t>
          </a:r>
        </a:p>
      </dgm:t>
    </dgm:pt>
    <dgm:pt modelId="{6EF5BEB1-A151-4BF2-9C8C-3521F88E9337}" type="parTrans" cxnId="{07EE13FF-201D-4EA2-9390-FB3405B9617E}">
      <dgm:prSet/>
      <dgm:spPr/>
      <dgm:t>
        <a:bodyPr/>
        <a:lstStyle/>
        <a:p>
          <a:endParaRPr lang="en-US"/>
        </a:p>
      </dgm:t>
    </dgm:pt>
    <dgm:pt modelId="{38997F52-A122-451B-B4A4-2991362FAA0E}" type="sibTrans" cxnId="{07EE13FF-201D-4EA2-9390-FB3405B9617E}">
      <dgm:prSet/>
      <dgm:spPr/>
      <dgm:t>
        <a:bodyPr/>
        <a:lstStyle/>
        <a:p>
          <a:endParaRPr lang="en-US"/>
        </a:p>
      </dgm:t>
    </dgm:pt>
    <dgm:pt modelId="{DC8300E2-6DB6-4CA0-ADDE-284D39AAD81F}">
      <dgm:prSet phldrT="[Text]"/>
      <dgm:spPr>
        <a:solidFill>
          <a:srgbClr val="0070C0"/>
        </a:solidFill>
      </dgm:spPr>
      <dgm:t>
        <a:bodyPr/>
        <a:lstStyle/>
        <a:p>
          <a:r>
            <a:rPr lang="en-US" dirty="0">
              <a:solidFill>
                <a:schemeClr val="bg1">
                  <a:lumMod val="85000"/>
                </a:schemeClr>
              </a:solidFill>
            </a:rPr>
            <a:t>Wedge between Rural, Urban CPI</a:t>
          </a:r>
        </a:p>
      </dgm:t>
    </dgm:pt>
    <dgm:pt modelId="{456ABCB0-D717-42FB-BACA-8C614277AB51}" type="parTrans" cxnId="{C44FFBC4-A162-4894-9CBA-D2AC26EE9CE2}">
      <dgm:prSet/>
      <dgm:spPr/>
      <dgm:t>
        <a:bodyPr/>
        <a:lstStyle/>
        <a:p>
          <a:endParaRPr lang="en-US"/>
        </a:p>
      </dgm:t>
    </dgm:pt>
    <dgm:pt modelId="{B0964807-F43A-4658-BCF5-F48FB36B4250}" type="sibTrans" cxnId="{C44FFBC4-A162-4894-9CBA-D2AC26EE9CE2}">
      <dgm:prSet/>
      <dgm:spPr/>
      <dgm:t>
        <a:bodyPr/>
        <a:lstStyle/>
        <a:p>
          <a:endParaRPr lang="en-US"/>
        </a:p>
      </dgm:t>
    </dgm:pt>
    <dgm:pt modelId="{BEDCB924-F143-4AE1-AB65-3FB0A5E7CC9B}">
      <dgm:prSet phldrT="[Text]"/>
      <dgm:spPr>
        <a:solidFill>
          <a:schemeClr val="tx1">
            <a:lumMod val="95000"/>
            <a:lumOff val="5000"/>
          </a:schemeClr>
        </a:solidFill>
      </dgm:spPr>
      <dgm:t>
        <a:bodyPr/>
        <a:lstStyle/>
        <a:p>
          <a:r>
            <a:rPr lang="en-US" dirty="0">
              <a:solidFill>
                <a:schemeClr val="bg1">
                  <a:lumMod val="85000"/>
                </a:schemeClr>
              </a:solidFill>
            </a:rPr>
            <a:t>Is India’s GDP Overstated?</a:t>
          </a:r>
        </a:p>
      </dgm:t>
    </dgm:pt>
    <dgm:pt modelId="{17985DEF-22D7-47B0-9AC6-E74BD800F523}" type="parTrans" cxnId="{78A92390-4B8A-4C3C-B302-E23294C52107}">
      <dgm:prSet/>
      <dgm:spPr/>
      <dgm:t>
        <a:bodyPr/>
        <a:lstStyle/>
        <a:p>
          <a:endParaRPr lang="en-US"/>
        </a:p>
      </dgm:t>
    </dgm:pt>
    <dgm:pt modelId="{A9D8BFEC-1779-42EB-A6D1-07E033521B09}" type="sibTrans" cxnId="{78A92390-4B8A-4C3C-B302-E23294C52107}">
      <dgm:prSet/>
      <dgm:spPr/>
      <dgm:t>
        <a:bodyPr/>
        <a:lstStyle/>
        <a:p>
          <a:endParaRPr lang="en-US"/>
        </a:p>
      </dgm:t>
    </dgm:pt>
    <dgm:pt modelId="{384A3BA9-A9A6-4B84-8D72-F6F685EE26C7}">
      <dgm:prSet phldrT="[Text]"/>
      <dgm:spPr>
        <a:solidFill>
          <a:schemeClr val="tx1">
            <a:lumMod val="95000"/>
            <a:lumOff val="5000"/>
          </a:schemeClr>
        </a:solidFill>
      </dgm:spPr>
      <dgm:t>
        <a:bodyPr/>
        <a:lstStyle/>
        <a:p>
          <a:r>
            <a:rPr lang="en-US" dirty="0">
              <a:solidFill>
                <a:schemeClr val="bg1">
                  <a:lumMod val="85000"/>
                </a:schemeClr>
              </a:solidFill>
            </a:rPr>
            <a:t>Inflationary Gap</a:t>
          </a:r>
          <a:br>
            <a:rPr lang="en-US" dirty="0">
              <a:solidFill>
                <a:schemeClr val="bg1">
                  <a:lumMod val="85000"/>
                </a:schemeClr>
              </a:solidFill>
            </a:rPr>
          </a:br>
          <a:r>
            <a:rPr lang="en-US" dirty="0">
              <a:solidFill>
                <a:schemeClr val="bg1">
                  <a:lumMod val="85000"/>
                </a:schemeClr>
              </a:solidFill>
            </a:rPr>
            <a:t>Deflationary spiral</a:t>
          </a:r>
        </a:p>
      </dgm:t>
    </dgm:pt>
    <dgm:pt modelId="{B0D4BACC-5A34-4775-880E-E9C8A2FBB12A}" type="parTrans" cxnId="{9479A4AD-43A2-40DE-9CD7-EF77115CD95C}">
      <dgm:prSet/>
      <dgm:spPr/>
      <dgm:t>
        <a:bodyPr/>
        <a:lstStyle/>
        <a:p>
          <a:endParaRPr lang="en-US"/>
        </a:p>
      </dgm:t>
    </dgm:pt>
    <dgm:pt modelId="{50C17274-83DD-48FC-8762-384C943AC335}" type="sibTrans" cxnId="{9479A4AD-43A2-40DE-9CD7-EF77115CD95C}">
      <dgm:prSet/>
      <dgm:spPr/>
      <dgm:t>
        <a:bodyPr/>
        <a:lstStyle/>
        <a:p>
          <a:endParaRPr lang="en-US"/>
        </a:p>
      </dgm:t>
    </dgm:pt>
    <dgm:pt modelId="{8FA2EB55-839B-4EE2-AB52-9637C35097B3}" type="pres">
      <dgm:prSet presAssocID="{BC4B4CDE-3F43-4ADD-B15B-6446A068AB4B}" presName="Name0" presStyleCnt="0">
        <dgm:presLayoutVars>
          <dgm:chMax/>
          <dgm:chPref/>
          <dgm:dir/>
        </dgm:presLayoutVars>
      </dgm:prSet>
      <dgm:spPr/>
    </dgm:pt>
    <dgm:pt modelId="{21E3FC29-EE1B-4750-B160-3D324986F96F}" type="pres">
      <dgm:prSet presAssocID="{384A3BA9-A9A6-4B84-8D72-F6F685EE26C7}" presName="composite" presStyleCnt="0">
        <dgm:presLayoutVars>
          <dgm:chMax val="1"/>
          <dgm:chPref val="1"/>
        </dgm:presLayoutVars>
      </dgm:prSet>
      <dgm:spPr/>
    </dgm:pt>
    <dgm:pt modelId="{7BDE926A-B265-4FD2-A9EB-F132C4048BDA}" type="pres">
      <dgm:prSet presAssocID="{384A3BA9-A9A6-4B84-8D72-F6F685EE26C7}" presName="Accent" presStyleLbl="trAlignAcc1" presStyleIdx="0" presStyleCnt="4">
        <dgm:presLayoutVars>
          <dgm:chMax val="0"/>
          <dgm:chPref val="0"/>
        </dgm:presLayoutVars>
      </dgm:prSet>
      <dgm:spPr/>
    </dgm:pt>
    <dgm:pt modelId="{132D91BA-35CC-4452-847C-E63E38BB75E5}" type="pres">
      <dgm:prSet presAssocID="{384A3BA9-A9A6-4B84-8D72-F6F685EE26C7}" presName="Image" presStyleLbl="alignImgPlace1" presStyleIdx="0" presStyleCnt="4" custLinFactNeighborX="1079" custLinFactNeighborY="1737">
        <dgm:presLayoutVars>
          <dgm:chMax val="0"/>
          <dgm:chPref val="0"/>
        </dgm:presLayoutVars>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2D085B17-3669-4A10-8203-5CADDABD468B}" type="pres">
      <dgm:prSet presAssocID="{384A3BA9-A9A6-4B84-8D72-F6F685EE26C7}" presName="ChildComposite" presStyleCnt="0"/>
      <dgm:spPr/>
    </dgm:pt>
    <dgm:pt modelId="{993A7E5C-B0D5-48C9-B417-24C9CD8D872A}" type="pres">
      <dgm:prSet presAssocID="{384A3BA9-A9A6-4B84-8D72-F6F685EE26C7}" presName="Child" presStyleLbl="node1" presStyleIdx="0" presStyleCnt="0">
        <dgm:presLayoutVars>
          <dgm:chMax val="0"/>
          <dgm:chPref val="0"/>
          <dgm:bulletEnabled val="1"/>
        </dgm:presLayoutVars>
      </dgm:prSet>
      <dgm:spPr/>
    </dgm:pt>
    <dgm:pt modelId="{F325C1A8-CEA3-43A6-9366-44F5C04DCAC9}" type="pres">
      <dgm:prSet presAssocID="{384A3BA9-A9A6-4B84-8D72-F6F685EE26C7}" presName="Parent" presStyleLbl="revTx" presStyleIdx="0" presStyleCnt="4">
        <dgm:presLayoutVars>
          <dgm:chMax val="1"/>
          <dgm:chPref val="0"/>
          <dgm:bulletEnabled val="1"/>
        </dgm:presLayoutVars>
      </dgm:prSet>
      <dgm:spPr/>
    </dgm:pt>
    <dgm:pt modelId="{DB91E58D-99BD-43B1-A92B-837F137CD4EA}" type="pres">
      <dgm:prSet presAssocID="{50C17274-83DD-48FC-8762-384C943AC335}" presName="sibTrans" presStyleCnt="0"/>
      <dgm:spPr/>
    </dgm:pt>
    <dgm:pt modelId="{E8BFAC0C-6637-486A-AA3C-4D62B838A52B}" type="pres">
      <dgm:prSet presAssocID="{263CCEDA-5045-410D-BAB6-4511FB5990A3}" presName="composite" presStyleCnt="0">
        <dgm:presLayoutVars>
          <dgm:chMax val="1"/>
          <dgm:chPref val="1"/>
        </dgm:presLayoutVars>
      </dgm:prSet>
      <dgm:spPr/>
    </dgm:pt>
    <dgm:pt modelId="{5416C408-20B2-419C-B922-9FD672B8B8AB}" type="pres">
      <dgm:prSet presAssocID="{263CCEDA-5045-410D-BAB6-4511FB5990A3}" presName="Accent" presStyleLbl="trAlignAcc1" presStyleIdx="1" presStyleCnt="4">
        <dgm:presLayoutVars>
          <dgm:chMax val="0"/>
          <dgm:chPref val="0"/>
        </dgm:presLayoutVars>
      </dgm:prSet>
      <dgm:spPr/>
    </dgm:pt>
    <dgm:pt modelId="{E1B72EA1-7B43-4E4A-BBE4-A13523A9BCC9}" type="pres">
      <dgm:prSet presAssocID="{263CCEDA-5045-410D-BAB6-4511FB5990A3}" presName="Image" presStyleLbl="alignImgPlace1" presStyleIdx="1" presStyleCnt="4">
        <dgm:presLayoutVars>
          <dgm:chMax val="0"/>
          <dgm:chPref val="0"/>
        </dgm:presLayoutVars>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91336B37-7264-4086-85DC-4F0E1A93F12D}" type="pres">
      <dgm:prSet presAssocID="{263CCEDA-5045-410D-BAB6-4511FB5990A3}" presName="ChildComposite" presStyleCnt="0"/>
      <dgm:spPr/>
    </dgm:pt>
    <dgm:pt modelId="{D0429852-058D-45E9-AE10-20B423C9ED46}" type="pres">
      <dgm:prSet presAssocID="{263CCEDA-5045-410D-BAB6-4511FB5990A3}" presName="Child" presStyleLbl="node1" presStyleIdx="0" presStyleCnt="0">
        <dgm:presLayoutVars>
          <dgm:chMax val="0"/>
          <dgm:chPref val="0"/>
          <dgm:bulletEnabled val="1"/>
        </dgm:presLayoutVars>
      </dgm:prSet>
      <dgm:spPr/>
    </dgm:pt>
    <dgm:pt modelId="{F58EB76D-677D-458A-84B7-0C907DDBC537}" type="pres">
      <dgm:prSet presAssocID="{263CCEDA-5045-410D-BAB6-4511FB5990A3}" presName="Parent" presStyleLbl="revTx" presStyleIdx="1" presStyleCnt="4">
        <dgm:presLayoutVars>
          <dgm:chMax val="1"/>
          <dgm:chPref val="0"/>
          <dgm:bulletEnabled val="1"/>
        </dgm:presLayoutVars>
      </dgm:prSet>
      <dgm:spPr/>
    </dgm:pt>
    <dgm:pt modelId="{C7C8B6E4-8555-47C6-B5BA-3FEF5589DCDD}" type="pres">
      <dgm:prSet presAssocID="{38997F52-A122-451B-B4A4-2991362FAA0E}" presName="sibTrans" presStyleCnt="0"/>
      <dgm:spPr/>
    </dgm:pt>
    <dgm:pt modelId="{1713C22A-7422-49EE-BF55-B4FE3FD13718}" type="pres">
      <dgm:prSet presAssocID="{DC8300E2-6DB6-4CA0-ADDE-284D39AAD81F}" presName="composite" presStyleCnt="0">
        <dgm:presLayoutVars>
          <dgm:chMax val="1"/>
          <dgm:chPref val="1"/>
        </dgm:presLayoutVars>
      </dgm:prSet>
      <dgm:spPr/>
    </dgm:pt>
    <dgm:pt modelId="{3EFF70AF-7B2B-4501-B8BC-556F0B25E6A5}" type="pres">
      <dgm:prSet presAssocID="{DC8300E2-6DB6-4CA0-ADDE-284D39AAD81F}" presName="Accent" presStyleLbl="trAlignAcc1" presStyleIdx="2" presStyleCnt="4">
        <dgm:presLayoutVars>
          <dgm:chMax val="0"/>
          <dgm:chPref val="0"/>
        </dgm:presLayoutVars>
      </dgm:prSet>
      <dgm:spPr/>
    </dgm:pt>
    <dgm:pt modelId="{97DE0559-E68E-44FB-B6F9-18987AF3A15C}" type="pres">
      <dgm:prSet presAssocID="{DC8300E2-6DB6-4CA0-ADDE-284D39AAD81F}" presName="Image" presStyleLbl="alignImgPlace1" presStyleIdx="2" presStyleCnt="4">
        <dgm:presLayoutVars>
          <dgm:chMax val="0"/>
          <dgm:chPref val="0"/>
        </dgm:presLayoutVars>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5DE464F8-BCB4-46F9-9EE5-52EB88578B45}" type="pres">
      <dgm:prSet presAssocID="{DC8300E2-6DB6-4CA0-ADDE-284D39AAD81F}" presName="ChildComposite" presStyleCnt="0"/>
      <dgm:spPr/>
    </dgm:pt>
    <dgm:pt modelId="{68DFCAE4-88C3-452F-B992-18FBA4925B87}" type="pres">
      <dgm:prSet presAssocID="{DC8300E2-6DB6-4CA0-ADDE-284D39AAD81F}" presName="Child" presStyleLbl="node1" presStyleIdx="0" presStyleCnt="0">
        <dgm:presLayoutVars>
          <dgm:chMax val="0"/>
          <dgm:chPref val="0"/>
          <dgm:bulletEnabled val="1"/>
        </dgm:presLayoutVars>
      </dgm:prSet>
      <dgm:spPr/>
    </dgm:pt>
    <dgm:pt modelId="{241D3092-1507-45F1-ABB8-02E9CAC5BDD1}" type="pres">
      <dgm:prSet presAssocID="{DC8300E2-6DB6-4CA0-ADDE-284D39AAD81F}" presName="Parent" presStyleLbl="revTx" presStyleIdx="2" presStyleCnt="4">
        <dgm:presLayoutVars>
          <dgm:chMax val="1"/>
          <dgm:chPref val="0"/>
          <dgm:bulletEnabled val="1"/>
        </dgm:presLayoutVars>
      </dgm:prSet>
      <dgm:spPr/>
    </dgm:pt>
    <dgm:pt modelId="{7DAE71BB-A28E-4118-863A-489434BD7DB2}" type="pres">
      <dgm:prSet presAssocID="{B0964807-F43A-4658-BCF5-F48FB36B4250}" presName="sibTrans" presStyleCnt="0"/>
      <dgm:spPr/>
    </dgm:pt>
    <dgm:pt modelId="{9E56D0DA-5145-4C9F-8BFE-5D46200D6C56}" type="pres">
      <dgm:prSet presAssocID="{BEDCB924-F143-4AE1-AB65-3FB0A5E7CC9B}" presName="composite" presStyleCnt="0">
        <dgm:presLayoutVars>
          <dgm:chMax val="1"/>
          <dgm:chPref val="1"/>
        </dgm:presLayoutVars>
      </dgm:prSet>
      <dgm:spPr/>
    </dgm:pt>
    <dgm:pt modelId="{D049DDB6-C095-46B3-8439-802421B2CFAD}" type="pres">
      <dgm:prSet presAssocID="{BEDCB924-F143-4AE1-AB65-3FB0A5E7CC9B}" presName="Accent" presStyleLbl="trAlignAcc1" presStyleIdx="3" presStyleCnt="4">
        <dgm:presLayoutVars>
          <dgm:chMax val="0"/>
          <dgm:chPref val="0"/>
        </dgm:presLayoutVars>
      </dgm:prSet>
      <dgm:spPr/>
    </dgm:pt>
    <dgm:pt modelId="{B10B57D6-75C3-4F0C-9734-904B955D6864}" type="pres">
      <dgm:prSet presAssocID="{BEDCB924-F143-4AE1-AB65-3FB0A5E7CC9B}" presName="Image" presStyleLbl="alignImgPlace1" presStyleIdx="3" presStyleCnt="4">
        <dgm:presLayoutVars>
          <dgm:chMax val="0"/>
          <dgm:chPref val="0"/>
        </dgm:presLayoutVars>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97F788F7-C1E7-440C-8178-EFA66E1A1699}" type="pres">
      <dgm:prSet presAssocID="{BEDCB924-F143-4AE1-AB65-3FB0A5E7CC9B}" presName="ChildComposite" presStyleCnt="0"/>
      <dgm:spPr/>
    </dgm:pt>
    <dgm:pt modelId="{E8D2D3EA-D47F-45A4-8DC1-5DBDE3D22B26}" type="pres">
      <dgm:prSet presAssocID="{BEDCB924-F143-4AE1-AB65-3FB0A5E7CC9B}" presName="Child" presStyleLbl="node1" presStyleIdx="0" presStyleCnt="0">
        <dgm:presLayoutVars>
          <dgm:chMax val="0"/>
          <dgm:chPref val="0"/>
          <dgm:bulletEnabled val="1"/>
        </dgm:presLayoutVars>
      </dgm:prSet>
      <dgm:spPr/>
    </dgm:pt>
    <dgm:pt modelId="{E03DBA9A-73E4-4D17-BBCA-AA9EDC994B43}" type="pres">
      <dgm:prSet presAssocID="{BEDCB924-F143-4AE1-AB65-3FB0A5E7CC9B}" presName="Parent" presStyleLbl="revTx" presStyleIdx="3" presStyleCnt="4">
        <dgm:presLayoutVars>
          <dgm:chMax val="1"/>
          <dgm:chPref val="0"/>
          <dgm:bulletEnabled val="1"/>
        </dgm:presLayoutVars>
      </dgm:prSet>
      <dgm:spPr/>
    </dgm:pt>
  </dgm:ptLst>
  <dgm:cxnLst>
    <dgm:cxn modelId="{07EE13FF-201D-4EA2-9390-FB3405B9617E}" srcId="{BC4B4CDE-3F43-4ADD-B15B-6446A068AB4B}" destId="{263CCEDA-5045-410D-BAB6-4511FB5990A3}" srcOrd="1" destOrd="0" parTransId="{6EF5BEB1-A151-4BF2-9C8C-3521F88E9337}" sibTransId="{38997F52-A122-451B-B4A4-2991362FAA0E}"/>
    <dgm:cxn modelId="{CAE2BC4B-062E-4F88-A0FF-EA1E50E8FFC0}" type="presOf" srcId="{DC8300E2-6DB6-4CA0-ADDE-284D39AAD81F}" destId="{241D3092-1507-45F1-ABB8-02E9CAC5BDD1}" srcOrd="0" destOrd="0" presId="urn:microsoft.com/office/officeart/2008/layout/CaptionedPictures"/>
    <dgm:cxn modelId="{78A92390-4B8A-4C3C-B302-E23294C52107}" srcId="{BC4B4CDE-3F43-4ADD-B15B-6446A068AB4B}" destId="{BEDCB924-F143-4AE1-AB65-3FB0A5E7CC9B}" srcOrd="3" destOrd="0" parTransId="{17985DEF-22D7-47B0-9AC6-E74BD800F523}" sibTransId="{A9D8BFEC-1779-42EB-A6D1-07E033521B09}"/>
    <dgm:cxn modelId="{0B1C8736-9BA7-4855-8252-674705E77DA6}" type="presOf" srcId="{BC4B4CDE-3F43-4ADD-B15B-6446A068AB4B}" destId="{8FA2EB55-839B-4EE2-AB52-9637C35097B3}" srcOrd="0" destOrd="0" presId="urn:microsoft.com/office/officeart/2008/layout/CaptionedPictures"/>
    <dgm:cxn modelId="{9479A4AD-43A2-40DE-9CD7-EF77115CD95C}" srcId="{BC4B4CDE-3F43-4ADD-B15B-6446A068AB4B}" destId="{384A3BA9-A9A6-4B84-8D72-F6F685EE26C7}" srcOrd="0" destOrd="0" parTransId="{B0D4BACC-5A34-4775-880E-E9C8A2FBB12A}" sibTransId="{50C17274-83DD-48FC-8762-384C943AC335}"/>
    <dgm:cxn modelId="{45B2B6FB-87AA-4D93-9F9A-BA8635C23EC8}" type="presOf" srcId="{384A3BA9-A9A6-4B84-8D72-F6F685EE26C7}" destId="{F325C1A8-CEA3-43A6-9366-44F5C04DCAC9}" srcOrd="0" destOrd="0" presId="urn:microsoft.com/office/officeart/2008/layout/CaptionedPictures"/>
    <dgm:cxn modelId="{CFDCE8AB-29F0-40C1-B97E-C594E294E761}" type="presOf" srcId="{BEDCB924-F143-4AE1-AB65-3FB0A5E7CC9B}" destId="{E03DBA9A-73E4-4D17-BBCA-AA9EDC994B43}" srcOrd="0" destOrd="0" presId="urn:microsoft.com/office/officeart/2008/layout/CaptionedPictures"/>
    <dgm:cxn modelId="{8462A41D-FCBF-4753-B6A1-32D9E6253349}" type="presOf" srcId="{263CCEDA-5045-410D-BAB6-4511FB5990A3}" destId="{F58EB76D-677D-458A-84B7-0C907DDBC537}" srcOrd="0" destOrd="0" presId="urn:microsoft.com/office/officeart/2008/layout/CaptionedPictures"/>
    <dgm:cxn modelId="{C44FFBC4-A162-4894-9CBA-D2AC26EE9CE2}" srcId="{BC4B4CDE-3F43-4ADD-B15B-6446A068AB4B}" destId="{DC8300E2-6DB6-4CA0-ADDE-284D39AAD81F}" srcOrd="2" destOrd="0" parTransId="{456ABCB0-D717-42FB-BACA-8C614277AB51}" sibTransId="{B0964807-F43A-4658-BCF5-F48FB36B4250}"/>
    <dgm:cxn modelId="{29DC486F-9D6B-4817-AF3D-D0C533F61E10}" type="presParOf" srcId="{8FA2EB55-839B-4EE2-AB52-9637C35097B3}" destId="{21E3FC29-EE1B-4750-B160-3D324986F96F}" srcOrd="0" destOrd="0" presId="urn:microsoft.com/office/officeart/2008/layout/CaptionedPictures"/>
    <dgm:cxn modelId="{EBE7C65A-BDAA-42A7-9818-7869C0E0FB8F}" type="presParOf" srcId="{21E3FC29-EE1B-4750-B160-3D324986F96F}" destId="{7BDE926A-B265-4FD2-A9EB-F132C4048BDA}" srcOrd="0" destOrd="0" presId="urn:microsoft.com/office/officeart/2008/layout/CaptionedPictures"/>
    <dgm:cxn modelId="{0A316D5A-30B3-4350-B804-4EE4BAA7348A}" type="presParOf" srcId="{21E3FC29-EE1B-4750-B160-3D324986F96F}" destId="{132D91BA-35CC-4452-847C-E63E38BB75E5}" srcOrd="1" destOrd="0" presId="urn:microsoft.com/office/officeart/2008/layout/CaptionedPictures"/>
    <dgm:cxn modelId="{A2C3CA52-51DA-41D3-946D-CD50046A5B23}" type="presParOf" srcId="{21E3FC29-EE1B-4750-B160-3D324986F96F}" destId="{2D085B17-3669-4A10-8203-5CADDABD468B}" srcOrd="2" destOrd="0" presId="urn:microsoft.com/office/officeart/2008/layout/CaptionedPictures"/>
    <dgm:cxn modelId="{8FAE8EF3-0780-48F5-A6BB-A42D44C98375}" type="presParOf" srcId="{2D085B17-3669-4A10-8203-5CADDABD468B}" destId="{993A7E5C-B0D5-48C9-B417-24C9CD8D872A}" srcOrd="0" destOrd="0" presId="urn:microsoft.com/office/officeart/2008/layout/CaptionedPictures"/>
    <dgm:cxn modelId="{5DB5B07C-1914-4114-A035-168DF1ADAEE3}" type="presParOf" srcId="{2D085B17-3669-4A10-8203-5CADDABD468B}" destId="{F325C1A8-CEA3-43A6-9366-44F5C04DCAC9}" srcOrd="1" destOrd="0" presId="urn:microsoft.com/office/officeart/2008/layout/CaptionedPictures"/>
    <dgm:cxn modelId="{BDB51890-86A4-4049-BB8E-EDAB229F2712}" type="presParOf" srcId="{8FA2EB55-839B-4EE2-AB52-9637C35097B3}" destId="{DB91E58D-99BD-43B1-A92B-837F137CD4EA}" srcOrd="1" destOrd="0" presId="urn:microsoft.com/office/officeart/2008/layout/CaptionedPictures"/>
    <dgm:cxn modelId="{CDF4D6E5-871A-4CF2-97C8-658A8D7F800D}" type="presParOf" srcId="{8FA2EB55-839B-4EE2-AB52-9637C35097B3}" destId="{E8BFAC0C-6637-486A-AA3C-4D62B838A52B}" srcOrd="2" destOrd="0" presId="urn:microsoft.com/office/officeart/2008/layout/CaptionedPictures"/>
    <dgm:cxn modelId="{4646812D-078A-4A63-804E-FD961AEE4D09}" type="presParOf" srcId="{E8BFAC0C-6637-486A-AA3C-4D62B838A52B}" destId="{5416C408-20B2-419C-B922-9FD672B8B8AB}" srcOrd="0" destOrd="0" presId="urn:microsoft.com/office/officeart/2008/layout/CaptionedPictures"/>
    <dgm:cxn modelId="{F3F085B8-6834-4C71-BE5C-D15F591CDB09}" type="presParOf" srcId="{E8BFAC0C-6637-486A-AA3C-4D62B838A52B}" destId="{E1B72EA1-7B43-4E4A-BBE4-A13523A9BCC9}" srcOrd="1" destOrd="0" presId="urn:microsoft.com/office/officeart/2008/layout/CaptionedPictures"/>
    <dgm:cxn modelId="{78654C24-CE27-4316-A678-566ECAE63F8A}" type="presParOf" srcId="{E8BFAC0C-6637-486A-AA3C-4D62B838A52B}" destId="{91336B37-7264-4086-85DC-4F0E1A93F12D}" srcOrd="2" destOrd="0" presId="urn:microsoft.com/office/officeart/2008/layout/CaptionedPictures"/>
    <dgm:cxn modelId="{139F0392-CEA5-482A-904E-85FE460FD9BD}" type="presParOf" srcId="{91336B37-7264-4086-85DC-4F0E1A93F12D}" destId="{D0429852-058D-45E9-AE10-20B423C9ED46}" srcOrd="0" destOrd="0" presId="urn:microsoft.com/office/officeart/2008/layout/CaptionedPictures"/>
    <dgm:cxn modelId="{E8FD9395-48AB-4A68-AC76-471C99A9E631}" type="presParOf" srcId="{91336B37-7264-4086-85DC-4F0E1A93F12D}" destId="{F58EB76D-677D-458A-84B7-0C907DDBC537}" srcOrd="1" destOrd="0" presId="urn:microsoft.com/office/officeart/2008/layout/CaptionedPictures"/>
    <dgm:cxn modelId="{FCE94C7C-D8B5-4C4B-9D31-556C16A4CE12}" type="presParOf" srcId="{8FA2EB55-839B-4EE2-AB52-9637C35097B3}" destId="{C7C8B6E4-8555-47C6-B5BA-3FEF5589DCDD}" srcOrd="3" destOrd="0" presId="urn:microsoft.com/office/officeart/2008/layout/CaptionedPictures"/>
    <dgm:cxn modelId="{6F3AC61C-C6F5-472C-A308-3C68043EB000}" type="presParOf" srcId="{8FA2EB55-839B-4EE2-AB52-9637C35097B3}" destId="{1713C22A-7422-49EE-BF55-B4FE3FD13718}" srcOrd="4" destOrd="0" presId="urn:microsoft.com/office/officeart/2008/layout/CaptionedPictures"/>
    <dgm:cxn modelId="{D55B6919-BDA8-4500-A41C-36CB4BAA4927}" type="presParOf" srcId="{1713C22A-7422-49EE-BF55-B4FE3FD13718}" destId="{3EFF70AF-7B2B-4501-B8BC-556F0B25E6A5}" srcOrd="0" destOrd="0" presId="urn:microsoft.com/office/officeart/2008/layout/CaptionedPictures"/>
    <dgm:cxn modelId="{E7DAFA77-9235-4168-86AC-F0B8A579D117}" type="presParOf" srcId="{1713C22A-7422-49EE-BF55-B4FE3FD13718}" destId="{97DE0559-E68E-44FB-B6F9-18987AF3A15C}" srcOrd="1" destOrd="0" presId="urn:microsoft.com/office/officeart/2008/layout/CaptionedPictures"/>
    <dgm:cxn modelId="{5349BF2F-3A11-40D8-B9D7-4717BAC70816}" type="presParOf" srcId="{1713C22A-7422-49EE-BF55-B4FE3FD13718}" destId="{5DE464F8-BCB4-46F9-9EE5-52EB88578B45}" srcOrd="2" destOrd="0" presId="urn:microsoft.com/office/officeart/2008/layout/CaptionedPictures"/>
    <dgm:cxn modelId="{C78B4967-D3F4-4C4B-A2C1-A46B2401251F}" type="presParOf" srcId="{5DE464F8-BCB4-46F9-9EE5-52EB88578B45}" destId="{68DFCAE4-88C3-452F-B992-18FBA4925B87}" srcOrd="0" destOrd="0" presId="urn:microsoft.com/office/officeart/2008/layout/CaptionedPictures"/>
    <dgm:cxn modelId="{C9DE4C3E-FBFB-4589-9080-C3B7E15EF32B}" type="presParOf" srcId="{5DE464F8-BCB4-46F9-9EE5-52EB88578B45}" destId="{241D3092-1507-45F1-ABB8-02E9CAC5BDD1}" srcOrd="1" destOrd="0" presId="urn:microsoft.com/office/officeart/2008/layout/CaptionedPictures"/>
    <dgm:cxn modelId="{EEC67A91-1BFC-413A-8E1C-F7D5B3A96A43}" type="presParOf" srcId="{8FA2EB55-839B-4EE2-AB52-9637C35097B3}" destId="{7DAE71BB-A28E-4118-863A-489434BD7DB2}" srcOrd="5" destOrd="0" presId="urn:microsoft.com/office/officeart/2008/layout/CaptionedPictures"/>
    <dgm:cxn modelId="{064D6E88-95B0-41EA-A97F-36C672BE02E9}" type="presParOf" srcId="{8FA2EB55-839B-4EE2-AB52-9637C35097B3}" destId="{9E56D0DA-5145-4C9F-8BFE-5D46200D6C56}" srcOrd="6" destOrd="0" presId="urn:microsoft.com/office/officeart/2008/layout/CaptionedPictures"/>
    <dgm:cxn modelId="{CAD94982-B3A2-4B06-8EAD-DB532645E9C0}" type="presParOf" srcId="{9E56D0DA-5145-4C9F-8BFE-5D46200D6C56}" destId="{D049DDB6-C095-46B3-8439-802421B2CFAD}" srcOrd="0" destOrd="0" presId="urn:microsoft.com/office/officeart/2008/layout/CaptionedPictures"/>
    <dgm:cxn modelId="{1310EFF9-8EAE-41C0-9035-D9FCF2D31EF4}" type="presParOf" srcId="{9E56D0DA-5145-4C9F-8BFE-5D46200D6C56}" destId="{B10B57D6-75C3-4F0C-9734-904B955D6864}" srcOrd="1" destOrd="0" presId="urn:microsoft.com/office/officeart/2008/layout/CaptionedPictures"/>
    <dgm:cxn modelId="{13F61BF4-32DF-4426-A160-B52ACE101EDD}" type="presParOf" srcId="{9E56D0DA-5145-4C9F-8BFE-5D46200D6C56}" destId="{97F788F7-C1E7-440C-8178-EFA66E1A1699}" srcOrd="2" destOrd="0" presId="urn:microsoft.com/office/officeart/2008/layout/CaptionedPictures"/>
    <dgm:cxn modelId="{ACEA4436-4058-42C8-A912-23415762E6CF}" type="presParOf" srcId="{97F788F7-C1E7-440C-8178-EFA66E1A1699}" destId="{E8D2D3EA-D47F-45A4-8DC1-5DBDE3D22B26}" srcOrd="0" destOrd="0" presId="urn:microsoft.com/office/officeart/2008/layout/CaptionedPictures"/>
    <dgm:cxn modelId="{A3595EB6-C1F0-40FD-8F8D-2CEC8FAA04C5}" type="presParOf" srcId="{97F788F7-C1E7-440C-8178-EFA66E1A1699}" destId="{E03DBA9A-73E4-4D17-BBCA-AA9EDC994B43}"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303746" y="1271023"/>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1.Banking Finance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 Twin </a:t>
          </a:r>
          <a:r>
            <a:rPr lang="en-US" sz="1200" kern="1200" dirty="0" err="1">
              <a:latin typeface="Franklin Gothic Medium Cond" panose="020B0606030402020204" pitchFamily="34" charset="0"/>
            </a:rPr>
            <a:t>Balancesheet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V2C3-Monetary </a:t>
          </a:r>
          <a:r>
            <a:rPr lang="en-US" sz="1200" kern="1200" dirty="0" err="1">
              <a:latin typeface="Franklin Gothic Medium Cond" panose="020B0606030402020204" pitchFamily="34" charset="0"/>
            </a:rPr>
            <a:t>mgmt+FI</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V2C1- </a:t>
          </a:r>
          <a:r>
            <a:rPr lang="en-US" sz="1200" kern="1200" dirty="0" err="1">
              <a:latin typeface="Franklin Gothic Medium Cond" panose="020B0606030402020204" pitchFamily="34" charset="0"/>
            </a:rPr>
            <a:t>Chakravyuh</a:t>
          </a:r>
          <a:r>
            <a:rPr lang="en-US" sz="1200" kern="1200" dirty="0">
              <a:latin typeface="Franklin Gothic Medium Cond" panose="020B0606030402020204" pitchFamily="34" charset="0"/>
            </a:rPr>
            <a:t> challenge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B1. Financial Sector Reforms</a:t>
          </a:r>
        </a:p>
      </dsp:txBody>
      <dsp:txXfrm>
        <a:off x="1303746" y="1271023"/>
        <a:ext cx="2757278" cy="1261307"/>
      </dsp:txXfrm>
    </dsp:sp>
    <dsp:sp modelId="{DF311B42-FA3B-4DB5-88D3-35CE54F86170}">
      <dsp:nvSpPr>
        <dsp:cNvPr id="0" name=""/>
        <dsp:cNvSpPr/>
      </dsp:nvSpPr>
      <dsp:spPr>
        <a:xfrm>
          <a:off x="3325" y="1236469"/>
          <a:ext cx="1868504" cy="981426"/>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5697672" y="1332921"/>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2.Budget-Fiscal Policy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V2C2-Pub.Fin; V1C3-JAM</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V1C6-bounties; V1C7-Fiscal Cap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B2. Fiscal Discipline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B3. Tax Reforms; B4. Ease of </a:t>
          </a:r>
        </a:p>
      </dsp:txBody>
      <dsp:txXfrm>
        <a:off x="5697672" y="1332921"/>
        <a:ext cx="2757278" cy="1261307"/>
      </dsp:txXfrm>
    </dsp:sp>
    <dsp:sp modelId="{F97BFED6-0DD6-4477-860D-631B2A1B00E4}">
      <dsp:nvSpPr>
        <dsp:cNvPr id="0" name=""/>
        <dsp:cNvSpPr/>
      </dsp:nvSpPr>
      <dsp:spPr>
        <a:xfrm>
          <a:off x="4397250" y="1150732"/>
          <a:ext cx="1868504" cy="1324372"/>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512911" y="2764266"/>
          <a:ext cx="2529920" cy="1261307"/>
        </a:xfrm>
        <a:prstGeom prst="rect">
          <a:avLst/>
        </a:prstGeom>
        <a:solidFill>
          <a:srgbClr val="C0CBD4"/>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3.BoP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V2C4-External sector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V1C8-PTA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IYB:7-Commerce </a:t>
          </a:r>
        </a:p>
      </dsp:txBody>
      <dsp:txXfrm>
        <a:off x="1512911" y="2764266"/>
        <a:ext cx="2529920" cy="1261307"/>
      </dsp:txXfrm>
    </dsp:sp>
    <dsp:sp modelId="{AE292A58-4FC2-4EF5-8205-827A3067DD26}">
      <dsp:nvSpPr>
        <dsp:cNvPr id="0" name=""/>
        <dsp:cNvSpPr/>
      </dsp:nvSpPr>
      <dsp:spPr>
        <a:xfrm>
          <a:off x="98811" y="2738578"/>
          <a:ext cx="1868504" cy="1011370"/>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5780182" y="2795047"/>
          <a:ext cx="2665132" cy="1261307"/>
        </a:xfrm>
        <a:prstGeom prst="rect">
          <a:avLst/>
        </a:prstGeom>
        <a:solidFill>
          <a:schemeClr val="accent2">
            <a:alpha val="4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4.Sectors of Economy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V2C5-Price,Agri.; V2C6,7</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V1C4-Agri ; V1C9-Fertilizer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V1C2-Chakravy; V1C10-Labour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B5. Agro: 2x farmer income</a:t>
          </a:r>
        </a:p>
      </dsp:txBody>
      <dsp:txXfrm>
        <a:off x="5780182" y="2795047"/>
        <a:ext cx="2665132" cy="1261307"/>
      </dsp:txXfrm>
    </dsp:sp>
    <dsp:sp modelId="{C37DAA1F-4E63-4945-8607-DB92D29AF25B}">
      <dsp:nvSpPr>
        <dsp:cNvPr id="0" name=""/>
        <dsp:cNvSpPr/>
      </dsp:nvSpPr>
      <dsp:spPr>
        <a:xfrm>
          <a:off x="4379057" y="2738737"/>
          <a:ext cx="1806064" cy="1010734"/>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362422" y="4310110"/>
          <a:ext cx="2664607"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5.Infra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V2C8-Paris Summit, Energy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V1C11-Powering 1 India</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B6. Rural infra-employment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B7. Infrastructure</a:t>
          </a:r>
        </a:p>
      </dsp:txBody>
      <dsp:txXfrm>
        <a:off x="1362422" y="4310110"/>
        <a:ext cx="2664607" cy="1261307"/>
      </dsp:txXfrm>
    </dsp:sp>
    <dsp:sp modelId="{ADB7CDA4-9357-49E6-A6C1-F48379B8A211}">
      <dsp:nvSpPr>
        <dsp:cNvPr id="0" name=""/>
        <dsp:cNvSpPr/>
      </dsp:nvSpPr>
      <dsp:spPr>
        <a:xfrm>
          <a:off x="166517" y="4169923"/>
          <a:ext cx="1806064" cy="1324372"/>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5769103" y="4289198"/>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6.HRD</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V2C9-Social 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V1C5-mother-child</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B8. Social Sector &amp; healthcare</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B9. Education, Skills, Jobs</a:t>
          </a:r>
        </a:p>
      </dsp:txBody>
      <dsp:txXfrm>
        <a:off x="5769103" y="4289198"/>
        <a:ext cx="2665132" cy="1261307"/>
      </dsp:txXfrm>
    </dsp:sp>
    <dsp:sp modelId="{D112B479-5F85-4D5D-B3CA-53FFEE49A99A}">
      <dsp:nvSpPr>
        <dsp:cNvPr id="0" name=""/>
        <dsp:cNvSpPr/>
      </dsp:nvSpPr>
      <dsp:spPr>
        <a:xfrm>
          <a:off x="4482888" y="4219378"/>
          <a:ext cx="1462990" cy="1126551"/>
        </a:xfrm>
        <a:prstGeom prst="rect">
          <a:avLst/>
        </a:prstGeom>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78F57-34BF-44E4-BAD1-BA4950CAFBF9}">
      <dsp:nvSpPr>
        <dsp:cNvPr id="0" name=""/>
        <dsp:cNvSpPr/>
      </dsp:nvSpPr>
      <dsp:spPr>
        <a:xfrm rot="16200000">
          <a:off x="-1689312"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marL="0" lvl="0" indent="0" algn="r" defTabSz="2222500">
            <a:lnSpc>
              <a:spcPct val="90000"/>
            </a:lnSpc>
            <a:spcBef>
              <a:spcPct val="0"/>
            </a:spcBef>
            <a:spcAft>
              <a:spcPct val="35000"/>
            </a:spcAft>
            <a:buNone/>
          </a:pPr>
          <a:r>
            <a:rPr lang="en-US" sz="5000" kern="1200" dirty="0"/>
            <a:t>Urban CPI</a:t>
          </a:r>
        </a:p>
      </dsp:txBody>
      <dsp:txXfrm>
        <a:off x="-1689312" y="2761689"/>
        <a:ext cx="4144423" cy="656299"/>
      </dsp:txXfrm>
    </dsp:sp>
    <dsp:sp modelId="{334959C2-FDBC-4500-91B2-C4E904F63127}">
      <dsp:nvSpPr>
        <dsp:cNvPr id="0" name=""/>
        <dsp:cNvSpPr/>
      </dsp:nvSpPr>
      <dsp:spPr>
        <a:xfrm>
          <a:off x="711048" y="1017627"/>
          <a:ext cx="3269067" cy="41444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578820" rIns="291592" bIns="29159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latin typeface="Arial Black" panose="020B0A04020102020204" pitchFamily="34" charset="0"/>
            </a:rPr>
            <a:t>▼ </a:t>
          </a:r>
          <a:r>
            <a:rPr lang="en-US" sz="3200" kern="1200" dirty="0"/>
            <a:t>Fuel prices benefitted more (transport, energy)</a:t>
          </a:r>
        </a:p>
        <a:p>
          <a:pPr marL="285750" lvl="1" indent="-285750" algn="l" defTabSz="1422400">
            <a:lnSpc>
              <a:spcPct val="90000"/>
            </a:lnSpc>
            <a:spcBef>
              <a:spcPct val="0"/>
            </a:spcBef>
            <a:spcAft>
              <a:spcPct val="15000"/>
            </a:spcAft>
            <a:buChar char="•"/>
          </a:pPr>
          <a:endParaRPr lang="en-US" sz="3200" kern="1200" dirty="0"/>
        </a:p>
      </dsp:txBody>
      <dsp:txXfrm>
        <a:off x="711048" y="1017627"/>
        <a:ext cx="3269067" cy="4144423"/>
      </dsp:txXfrm>
    </dsp:sp>
    <dsp:sp modelId="{0F59A814-53B6-411E-8E4A-5BA5906D272F}">
      <dsp:nvSpPr>
        <dsp:cNvPr id="0" name=""/>
        <dsp:cNvSpPr/>
      </dsp:nvSpPr>
      <dsp:spPr>
        <a:xfrm>
          <a:off x="54749" y="151312"/>
          <a:ext cx="1312598" cy="1312598"/>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3A751E-B1DA-440F-9C2D-8230D99A037D}">
      <dsp:nvSpPr>
        <dsp:cNvPr id="0" name=""/>
        <dsp:cNvSpPr/>
      </dsp:nvSpPr>
      <dsp:spPr>
        <a:xfrm rot="16200000">
          <a:off x="3073747"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marL="0" lvl="0" indent="0" algn="r" defTabSz="2222500">
            <a:lnSpc>
              <a:spcPct val="90000"/>
            </a:lnSpc>
            <a:spcBef>
              <a:spcPct val="0"/>
            </a:spcBef>
            <a:spcAft>
              <a:spcPct val="35000"/>
            </a:spcAft>
            <a:buNone/>
          </a:pPr>
          <a:r>
            <a:rPr lang="en-US" sz="5000" kern="1200" dirty="0"/>
            <a:t>Rural CPI</a:t>
          </a:r>
        </a:p>
      </dsp:txBody>
      <dsp:txXfrm>
        <a:off x="3073747" y="2761689"/>
        <a:ext cx="4144423" cy="656299"/>
      </dsp:txXfrm>
    </dsp:sp>
    <dsp:sp modelId="{A43B95AB-C35F-4BE0-9919-C350626506E7}">
      <dsp:nvSpPr>
        <dsp:cNvPr id="0" name=""/>
        <dsp:cNvSpPr/>
      </dsp:nvSpPr>
      <dsp:spPr>
        <a:xfrm>
          <a:off x="5474108" y="1017627"/>
          <a:ext cx="3269067" cy="414442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578820" rIns="291592" bIns="29159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Higher weight to cereal, pulses, veggies: supply side constrains</a:t>
          </a:r>
        </a:p>
        <a:p>
          <a:pPr marL="285750" lvl="1" indent="-285750" algn="l" defTabSz="1422400">
            <a:lnSpc>
              <a:spcPct val="90000"/>
            </a:lnSpc>
            <a:spcBef>
              <a:spcPct val="0"/>
            </a:spcBef>
            <a:spcAft>
              <a:spcPct val="15000"/>
            </a:spcAft>
            <a:buChar char="•"/>
          </a:pPr>
          <a:r>
            <a:rPr lang="en-US" sz="3200" kern="1200" dirty="0"/>
            <a:t>MSP rise ► demand side</a:t>
          </a:r>
        </a:p>
      </dsp:txBody>
      <dsp:txXfrm>
        <a:off x="5474108" y="1017627"/>
        <a:ext cx="3269067" cy="4144423"/>
      </dsp:txXfrm>
    </dsp:sp>
    <dsp:sp modelId="{8A185636-32DB-4854-9EAB-43A06E9F13B8}">
      <dsp:nvSpPr>
        <dsp:cNvPr id="0" name=""/>
        <dsp:cNvSpPr/>
      </dsp:nvSpPr>
      <dsp:spPr>
        <a:xfrm>
          <a:off x="4817809" y="151312"/>
          <a:ext cx="1312598" cy="1312598"/>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E926A-B265-4FD2-A9EB-F132C4048BDA}">
      <dsp:nvSpPr>
        <dsp:cNvPr id="0" name=""/>
        <dsp:cNvSpPr/>
      </dsp:nvSpPr>
      <dsp:spPr>
        <a:xfrm>
          <a:off x="50405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132D91BA-35CC-4452-847C-E63E38BB75E5}">
      <dsp:nvSpPr>
        <dsp:cNvPr id="0" name=""/>
        <dsp:cNvSpPr/>
      </dsp:nvSpPr>
      <dsp:spPr>
        <a:xfrm>
          <a:off x="650823" y="240852"/>
          <a:ext cx="2212120" cy="1879579"/>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325C1A8-CEA3-43A6-9366-44F5C04DCAC9}">
      <dsp:nvSpPr>
        <dsp:cNvPr id="0" name=""/>
        <dsp:cNvSpPr/>
      </dsp:nvSpPr>
      <dsp:spPr>
        <a:xfrm>
          <a:off x="626955" y="2087783"/>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Inflationary Gap</a:t>
          </a:r>
          <a:br>
            <a:rPr lang="en-US" sz="2300" kern="1200" dirty="0">
              <a:solidFill>
                <a:schemeClr val="bg1"/>
              </a:solidFill>
              <a:effectLst>
                <a:outerShdw blurRad="38100" dist="38100" dir="2700000" algn="tl">
                  <a:srgbClr val="000000">
                    <a:alpha val="43137"/>
                  </a:srgbClr>
                </a:outerShdw>
              </a:effectLst>
            </a:rPr>
          </a:br>
          <a:r>
            <a:rPr lang="en-US" sz="2300" kern="1200" dirty="0">
              <a:solidFill>
                <a:schemeClr val="bg1"/>
              </a:solidFill>
              <a:effectLst>
                <a:outerShdw blurRad="38100" dist="38100" dir="2700000" algn="tl">
                  <a:srgbClr val="000000">
                    <a:alpha val="43137"/>
                  </a:srgbClr>
                </a:outerShdw>
              </a:effectLst>
            </a:rPr>
            <a:t>Deflationary spiral</a:t>
          </a:r>
        </a:p>
      </dsp:txBody>
      <dsp:txXfrm>
        <a:off x="626955" y="2087783"/>
        <a:ext cx="2212120" cy="780748"/>
      </dsp:txXfrm>
    </dsp:sp>
    <dsp:sp modelId="{5416C408-20B2-419C-B922-9FD672B8B8AB}">
      <dsp:nvSpPr>
        <dsp:cNvPr id="0" name=""/>
        <dsp:cNvSpPr/>
      </dsp:nvSpPr>
      <dsp:spPr>
        <a:xfrm>
          <a:off x="339202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E1B72EA1-7B43-4E4A-BBE4-A13523A9BCC9}">
      <dsp:nvSpPr>
        <dsp:cNvPr id="0" name=""/>
        <dsp:cNvSpPr/>
      </dsp:nvSpPr>
      <dsp:spPr>
        <a:xfrm>
          <a:off x="3514925" y="208204"/>
          <a:ext cx="2212120" cy="1879579"/>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58EB76D-677D-458A-84B7-0C907DDBC537}">
      <dsp:nvSpPr>
        <dsp:cNvPr id="0" name=""/>
        <dsp:cNvSpPr/>
      </dsp:nvSpPr>
      <dsp:spPr>
        <a:xfrm>
          <a:off x="3514925" y="2087783"/>
          <a:ext cx="2212120" cy="780748"/>
        </a:xfrm>
        <a:prstGeom prst="rect">
          <a:avLst/>
        </a:prstGeom>
        <a:solidFill>
          <a:schemeClr val="tx1"/>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Wedge between CPI, WPI</a:t>
          </a:r>
        </a:p>
      </dsp:txBody>
      <dsp:txXfrm>
        <a:off x="3514925" y="2087783"/>
        <a:ext cx="2212120" cy="780748"/>
      </dsp:txXfrm>
    </dsp:sp>
    <dsp:sp modelId="{3EFF70AF-7B2B-4501-B8BC-556F0B25E6A5}">
      <dsp:nvSpPr>
        <dsp:cNvPr id="0" name=""/>
        <dsp:cNvSpPr/>
      </dsp:nvSpPr>
      <dsp:spPr>
        <a:xfrm>
          <a:off x="627999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97DE0559-E68E-44FB-B6F9-18987AF3A15C}">
      <dsp:nvSpPr>
        <dsp:cNvPr id="0" name=""/>
        <dsp:cNvSpPr/>
      </dsp:nvSpPr>
      <dsp:spPr>
        <a:xfrm>
          <a:off x="6402895" y="208204"/>
          <a:ext cx="2212120" cy="1879579"/>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41D3092-1507-45F1-ABB8-02E9CAC5BDD1}">
      <dsp:nvSpPr>
        <dsp:cNvPr id="0" name=""/>
        <dsp:cNvSpPr/>
      </dsp:nvSpPr>
      <dsp:spPr>
        <a:xfrm>
          <a:off x="6402895" y="2087783"/>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Wedge between Rural, Urban CPI</a:t>
          </a:r>
        </a:p>
      </dsp:txBody>
      <dsp:txXfrm>
        <a:off x="6402895" y="2087783"/>
        <a:ext cx="2212120" cy="780748"/>
      </dsp:txXfrm>
    </dsp:sp>
    <dsp:sp modelId="{D049DDB6-C095-46B3-8439-802421B2CFAD}">
      <dsp:nvSpPr>
        <dsp:cNvPr id="0" name=""/>
        <dsp:cNvSpPr/>
      </dsp:nvSpPr>
      <dsp:spPr>
        <a:xfrm>
          <a:off x="3392029" y="3229989"/>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B10B57D6-75C3-4F0C-9734-904B955D6864}">
      <dsp:nvSpPr>
        <dsp:cNvPr id="0" name=""/>
        <dsp:cNvSpPr/>
      </dsp:nvSpPr>
      <dsp:spPr>
        <a:xfrm>
          <a:off x="3514925" y="3345656"/>
          <a:ext cx="2212120" cy="1879579"/>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E03DBA9A-73E4-4D17-BBCA-AA9EDC994B43}">
      <dsp:nvSpPr>
        <dsp:cNvPr id="0" name=""/>
        <dsp:cNvSpPr/>
      </dsp:nvSpPr>
      <dsp:spPr>
        <a:xfrm>
          <a:off x="3514925" y="5225235"/>
          <a:ext cx="2212120" cy="780748"/>
        </a:xfrm>
        <a:prstGeom prst="rect">
          <a:avLst/>
        </a:prstGeom>
        <a:solidFill>
          <a:srgbClr val="C00000"/>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Is India’s GDP Overstated?</a:t>
          </a:r>
        </a:p>
      </dsp:txBody>
      <dsp:txXfrm>
        <a:off x="3514925" y="5225235"/>
        <a:ext cx="2212120" cy="78074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E926A-B265-4FD2-A9EB-F132C4048BDA}">
      <dsp:nvSpPr>
        <dsp:cNvPr id="0" name=""/>
        <dsp:cNvSpPr/>
      </dsp:nvSpPr>
      <dsp:spPr>
        <a:xfrm>
          <a:off x="50405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132D91BA-35CC-4452-847C-E63E38BB75E5}">
      <dsp:nvSpPr>
        <dsp:cNvPr id="0" name=""/>
        <dsp:cNvSpPr/>
      </dsp:nvSpPr>
      <dsp:spPr>
        <a:xfrm>
          <a:off x="650823" y="240852"/>
          <a:ext cx="2212120" cy="1879579"/>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325C1A8-CEA3-43A6-9366-44F5C04DCAC9}">
      <dsp:nvSpPr>
        <dsp:cNvPr id="0" name=""/>
        <dsp:cNvSpPr/>
      </dsp:nvSpPr>
      <dsp:spPr>
        <a:xfrm>
          <a:off x="626955" y="2087783"/>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Inflationary Gap</a:t>
          </a:r>
          <a:br>
            <a:rPr lang="en-US" sz="2300" kern="1200" dirty="0">
              <a:solidFill>
                <a:schemeClr val="bg1"/>
              </a:solidFill>
              <a:effectLst>
                <a:outerShdw blurRad="38100" dist="38100" dir="2700000" algn="tl">
                  <a:srgbClr val="000000">
                    <a:alpha val="43137"/>
                  </a:srgbClr>
                </a:outerShdw>
              </a:effectLst>
            </a:rPr>
          </a:br>
          <a:r>
            <a:rPr lang="en-US" sz="2300" kern="1200" dirty="0">
              <a:solidFill>
                <a:schemeClr val="bg1"/>
              </a:solidFill>
              <a:effectLst>
                <a:outerShdw blurRad="38100" dist="38100" dir="2700000" algn="tl">
                  <a:srgbClr val="000000">
                    <a:alpha val="43137"/>
                  </a:srgbClr>
                </a:outerShdw>
              </a:effectLst>
            </a:rPr>
            <a:t>Deflationary spiral</a:t>
          </a:r>
        </a:p>
      </dsp:txBody>
      <dsp:txXfrm>
        <a:off x="626955" y="2087783"/>
        <a:ext cx="2212120" cy="780748"/>
      </dsp:txXfrm>
    </dsp:sp>
    <dsp:sp modelId="{5416C408-20B2-419C-B922-9FD672B8B8AB}">
      <dsp:nvSpPr>
        <dsp:cNvPr id="0" name=""/>
        <dsp:cNvSpPr/>
      </dsp:nvSpPr>
      <dsp:spPr>
        <a:xfrm>
          <a:off x="339202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E1B72EA1-7B43-4E4A-BBE4-A13523A9BCC9}">
      <dsp:nvSpPr>
        <dsp:cNvPr id="0" name=""/>
        <dsp:cNvSpPr/>
      </dsp:nvSpPr>
      <dsp:spPr>
        <a:xfrm>
          <a:off x="3514925" y="208204"/>
          <a:ext cx="2212120" cy="1879579"/>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58EB76D-677D-458A-84B7-0C907DDBC537}">
      <dsp:nvSpPr>
        <dsp:cNvPr id="0" name=""/>
        <dsp:cNvSpPr/>
      </dsp:nvSpPr>
      <dsp:spPr>
        <a:xfrm>
          <a:off x="3514925" y="2087783"/>
          <a:ext cx="2212120" cy="780748"/>
        </a:xfrm>
        <a:prstGeom prst="rect">
          <a:avLst/>
        </a:prstGeom>
        <a:solidFill>
          <a:schemeClr val="tx1"/>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Wedge between CPI, WPI</a:t>
          </a:r>
        </a:p>
      </dsp:txBody>
      <dsp:txXfrm>
        <a:off x="3514925" y="2087783"/>
        <a:ext cx="2212120" cy="780748"/>
      </dsp:txXfrm>
    </dsp:sp>
    <dsp:sp modelId="{3EFF70AF-7B2B-4501-B8BC-556F0B25E6A5}">
      <dsp:nvSpPr>
        <dsp:cNvPr id="0" name=""/>
        <dsp:cNvSpPr/>
      </dsp:nvSpPr>
      <dsp:spPr>
        <a:xfrm>
          <a:off x="627999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97DE0559-E68E-44FB-B6F9-18987AF3A15C}">
      <dsp:nvSpPr>
        <dsp:cNvPr id="0" name=""/>
        <dsp:cNvSpPr/>
      </dsp:nvSpPr>
      <dsp:spPr>
        <a:xfrm>
          <a:off x="6402895" y="208204"/>
          <a:ext cx="2212120" cy="1879579"/>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41D3092-1507-45F1-ABB8-02E9CAC5BDD1}">
      <dsp:nvSpPr>
        <dsp:cNvPr id="0" name=""/>
        <dsp:cNvSpPr/>
      </dsp:nvSpPr>
      <dsp:spPr>
        <a:xfrm>
          <a:off x="6402895" y="2087783"/>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Wedge between Rural, Urban CPI</a:t>
          </a:r>
        </a:p>
      </dsp:txBody>
      <dsp:txXfrm>
        <a:off x="6402895" y="2087783"/>
        <a:ext cx="2212120" cy="780748"/>
      </dsp:txXfrm>
    </dsp:sp>
    <dsp:sp modelId="{D049DDB6-C095-46B3-8439-802421B2CFAD}">
      <dsp:nvSpPr>
        <dsp:cNvPr id="0" name=""/>
        <dsp:cNvSpPr/>
      </dsp:nvSpPr>
      <dsp:spPr>
        <a:xfrm>
          <a:off x="3392029" y="3229989"/>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B10B57D6-75C3-4F0C-9734-904B955D6864}">
      <dsp:nvSpPr>
        <dsp:cNvPr id="0" name=""/>
        <dsp:cNvSpPr/>
      </dsp:nvSpPr>
      <dsp:spPr>
        <a:xfrm>
          <a:off x="3514925" y="3345656"/>
          <a:ext cx="2212120" cy="1879579"/>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E03DBA9A-73E4-4D17-BBCA-AA9EDC994B43}">
      <dsp:nvSpPr>
        <dsp:cNvPr id="0" name=""/>
        <dsp:cNvSpPr/>
      </dsp:nvSpPr>
      <dsp:spPr>
        <a:xfrm>
          <a:off x="3514925" y="5225235"/>
          <a:ext cx="2212120" cy="780748"/>
        </a:xfrm>
        <a:prstGeom prst="rect">
          <a:avLst/>
        </a:prstGeom>
        <a:solidFill>
          <a:schemeClr val="tx1"/>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Is India’s GDP Overstated?</a:t>
          </a:r>
        </a:p>
      </dsp:txBody>
      <dsp:txXfrm>
        <a:off x="3514925" y="5225235"/>
        <a:ext cx="2212120" cy="7807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303746" y="1271023"/>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1.Banking Finance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 Twin </a:t>
          </a:r>
          <a:r>
            <a:rPr lang="en-US" sz="1200" kern="1200" dirty="0" err="1">
              <a:latin typeface="Franklin Gothic Medium Cond" panose="020B0606030402020204" pitchFamily="34" charset="0"/>
            </a:rPr>
            <a:t>Balancesheet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V2C3-Monetary </a:t>
          </a:r>
          <a:r>
            <a:rPr lang="en-US" sz="1200" kern="1200" dirty="0" err="1">
              <a:latin typeface="Franklin Gothic Medium Cond" panose="020B0606030402020204" pitchFamily="34" charset="0"/>
            </a:rPr>
            <a:t>mgmt+FI</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V2C1- </a:t>
          </a:r>
          <a:r>
            <a:rPr lang="en-US" sz="1200" kern="1200" dirty="0" err="1">
              <a:latin typeface="Franklin Gothic Medium Cond" panose="020B0606030402020204" pitchFamily="34" charset="0"/>
            </a:rPr>
            <a:t>Chakravyuh</a:t>
          </a:r>
          <a:r>
            <a:rPr lang="en-US" sz="1200" kern="1200" dirty="0">
              <a:latin typeface="Franklin Gothic Medium Cond" panose="020B0606030402020204" pitchFamily="34" charset="0"/>
            </a:rPr>
            <a:t> challenge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B1. Financial Sector Reforms</a:t>
          </a:r>
        </a:p>
      </dsp:txBody>
      <dsp:txXfrm>
        <a:off x="1303746" y="1271023"/>
        <a:ext cx="2757278" cy="1261307"/>
      </dsp:txXfrm>
    </dsp:sp>
    <dsp:sp modelId="{DF311B42-FA3B-4DB5-88D3-35CE54F86170}">
      <dsp:nvSpPr>
        <dsp:cNvPr id="0" name=""/>
        <dsp:cNvSpPr/>
      </dsp:nvSpPr>
      <dsp:spPr>
        <a:xfrm>
          <a:off x="3325" y="1236469"/>
          <a:ext cx="1868504" cy="981426"/>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5697672" y="1332921"/>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2.Budget-Fiscal Policy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V2C2-Pub.Fin; V1C3-JAM</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V1C6-bounties; V1C7-Fiscal Cap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B2. Fiscal Discipline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B3. Tax Reforms; B4. Ease of </a:t>
          </a:r>
        </a:p>
      </dsp:txBody>
      <dsp:txXfrm>
        <a:off x="5697672" y="1332921"/>
        <a:ext cx="2757278" cy="1261307"/>
      </dsp:txXfrm>
    </dsp:sp>
    <dsp:sp modelId="{F97BFED6-0DD6-4477-860D-631B2A1B00E4}">
      <dsp:nvSpPr>
        <dsp:cNvPr id="0" name=""/>
        <dsp:cNvSpPr/>
      </dsp:nvSpPr>
      <dsp:spPr>
        <a:xfrm>
          <a:off x="4397250" y="1150732"/>
          <a:ext cx="1868504" cy="1324372"/>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512911" y="2764266"/>
          <a:ext cx="2529920" cy="1261307"/>
        </a:xfrm>
        <a:prstGeom prst="rect">
          <a:avLst/>
        </a:prstGeom>
        <a:solidFill>
          <a:srgbClr val="C0CBD4"/>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3.BoP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V2C4-External sector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V1C8-PTA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IYB:7-Commerce </a:t>
          </a:r>
        </a:p>
      </dsp:txBody>
      <dsp:txXfrm>
        <a:off x="1512911" y="2764266"/>
        <a:ext cx="2529920" cy="1261307"/>
      </dsp:txXfrm>
    </dsp:sp>
    <dsp:sp modelId="{AE292A58-4FC2-4EF5-8205-827A3067DD26}">
      <dsp:nvSpPr>
        <dsp:cNvPr id="0" name=""/>
        <dsp:cNvSpPr/>
      </dsp:nvSpPr>
      <dsp:spPr>
        <a:xfrm>
          <a:off x="98811" y="2738578"/>
          <a:ext cx="1868504" cy="1011370"/>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5780182" y="2795047"/>
          <a:ext cx="2665132" cy="1261307"/>
        </a:xfrm>
        <a:prstGeom prst="rect">
          <a:avLst/>
        </a:prstGeom>
        <a:solidFill>
          <a:srgbClr val="C0CBD4"/>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4.Sectors of Economy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V2C5-Price,Agri.; V2C6,7</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V1C4-Agri ; V1C9-Fertilizer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V1C2-Chakravy; V1C10-Labour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B5. Agro: 2x farmer income</a:t>
          </a:r>
        </a:p>
      </dsp:txBody>
      <dsp:txXfrm>
        <a:off x="5780182" y="2795047"/>
        <a:ext cx="2665132" cy="1261307"/>
      </dsp:txXfrm>
    </dsp:sp>
    <dsp:sp modelId="{C37DAA1F-4E63-4945-8607-DB92D29AF25B}">
      <dsp:nvSpPr>
        <dsp:cNvPr id="0" name=""/>
        <dsp:cNvSpPr/>
      </dsp:nvSpPr>
      <dsp:spPr>
        <a:xfrm>
          <a:off x="4379057" y="2738737"/>
          <a:ext cx="1806064" cy="1010734"/>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362422" y="4310110"/>
          <a:ext cx="2664607"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5.Infra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V2C8-Paris Summit, Energy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V1C11-Powering 1 India</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B6. Rural infra-employment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B7. Infrastructure</a:t>
          </a:r>
        </a:p>
      </dsp:txBody>
      <dsp:txXfrm>
        <a:off x="1362422" y="4310110"/>
        <a:ext cx="2664607" cy="1261307"/>
      </dsp:txXfrm>
    </dsp:sp>
    <dsp:sp modelId="{ADB7CDA4-9357-49E6-A6C1-F48379B8A211}">
      <dsp:nvSpPr>
        <dsp:cNvPr id="0" name=""/>
        <dsp:cNvSpPr/>
      </dsp:nvSpPr>
      <dsp:spPr>
        <a:xfrm>
          <a:off x="166517" y="4169923"/>
          <a:ext cx="1806064" cy="1324372"/>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5769103" y="4289198"/>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6.HRD</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V2C9-Social 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V1C5-mother-child</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B8. Social Sector &amp; healthcare</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B9. Education, Skills, Jobs</a:t>
          </a:r>
        </a:p>
      </dsp:txBody>
      <dsp:txXfrm>
        <a:off x="5769103" y="4289198"/>
        <a:ext cx="2665132" cy="1261307"/>
      </dsp:txXfrm>
    </dsp:sp>
    <dsp:sp modelId="{D112B479-5F85-4D5D-B3CA-53FFEE49A99A}">
      <dsp:nvSpPr>
        <dsp:cNvPr id="0" name=""/>
        <dsp:cNvSpPr/>
      </dsp:nvSpPr>
      <dsp:spPr>
        <a:xfrm>
          <a:off x="4482888" y="4219378"/>
          <a:ext cx="1462990" cy="1126551"/>
        </a:xfrm>
        <a:prstGeom prst="rect">
          <a:avLst/>
        </a:prstGeom>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D9D87-07C2-4282-8BDA-A45EB1FCBD8B}">
      <dsp:nvSpPr>
        <dsp:cNvPr id="0" name=""/>
        <dsp:cNvSpPr/>
      </dsp:nvSpPr>
      <dsp:spPr>
        <a:xfrm>
          <a:off x="2827" y="502512"/>
          <a:ext cx="1646039" cy="658415"/>
        </a:xfrm>
        <a:prstGeom prst="chevron">
          <a:avLst/>
        </a:prstGeom>
        <a:solidFill>
          <a:schemeClr val="accent4"/>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strike="sngStrike" kern="1200" dirty="0" err="1"/>
            <a:t>Agri</a:t>
          </a:r>
          <a:endParaRPr lang="en-US" sz="1800" strike="sngStrike" kern="1200" dirty="0"/>
        </a:p>
      </dsp:txBody>
      <dsp:txXfrm>
        <a:off x="332035" y="502512"/>
        <a:ext cx="987624" cy="658415"/>
      </dsp:txXfrm>
    </dsp:sp>
    <dsp:sp modelId="{DA7345AD-A385-4D3D-BB96-9198B1843C68}">
      <dsp:nvSpPr>
        <dsp:cNvPr id="0" name=""/>
        <dsp:cNvSpPr/>
      </dsp:nvSpPr>
      <dsp:spPr>
        <a:xfrm>
          <a:off x="1484262" y="502512"/>
          <a:ext cx="1646039" cy="658415"/>
        </a:xfrm>
        <a:prstGeom prst="chevron">
          <a:avLst/>
        </a:prstGeom>
        <a:solidFill>
          <a:schemeClr val="accent4"/>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strike="sngStrike" kern="1200" dirty="0" err="1"/>
            <a:t>Mfg</a:t>
          </a:r>
          <a:endParaRPr lang="en-US" sz="1800" strike="sngStrike" kern="1200" dirty="0"/>
        </a:p>
      </dsp:txBody>
      <dsp:txXfrm>
        <a:off x="1813470" y="502512"/>
        <a:ext cx="987624" cy="658415"/>
      </dsp:txXfrm>
    </dsp:sp>
    <dsp:sp modelId="{0FE0E8DB-E55B-4DC5-90DF-4EDFE559BAE6}">
      <dsp:nvSpPr>
        <dsp:cNvPr id="0" name=""/>
        <dsp:cNvSpPr/>
      </dsp:nvSpPr>
      <dsp:spPr>
        <a:xfrm>
          <a:off x="2965698" y="502512"/>
          <a:ext cx="1646039" cy="658415"/>
        </a:xfrm>
        <a:prstGeom prst="chevron">
          <a:avLst/>
        </a:prstGeom>
        <a:solidFill>
          <a:schemeClr val="accent4"/>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strike="sngStrike" kern="1200" dirty="0" err="1"/>
            <a:t>MicroEcon</a:t>
          </a:r>
          <a:endParaRPr lang="en-US" sz="1800" strike="sngStrike" kern="1200" dirty="0"/>
        </a:p>
      </dsp:txBody>
      <dsp:txXfrm>
        <a:off x="3294906" y="502512"/>
        <a:ext cx="987624" cy="658415"/>
      </dsp:txXfrm>
    </dsp:sp>
    <dsp:sp modelId="{AE7EF9A1-C1D2-454C-A190-AAF9A8EDADDE}">
      <dsp:nvSpPr>
        <dsp:cNvPr id="0" name=""/>
        <dsp:cNvSpPr/>
      </dsp:nvSpPr>
      <dsp:spPr>
        <a:xfrm>
          <a:off x="4447133" y="502512"/>
          <a:ext cx="1646039" cy="658415"/>
        </a:xfrm>
        <a:prstGeom prst="chevron">
          <a:avLst/>
        </a:prstGeom>
        <a:solidFill>
          <a:srgbClr val="4F8543"/>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strike="sngStrike" kern="1200" dirty="0"/>
            <a:t>GDP Inflation </a:t>
          </a:r>
        </a:p>
      </dsp:txBody>
      <dsp:txXfrm>
        <a:off x="4776341" y="502512"/>
        <a:ext cx="987624" cy="6584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5ED55-E0F5-43D6-A768-3E69388D6748}">
      <dsp:nvSpPr>
        <dsp:cNvPr id="0" name=""/>
        <dsp:cNvSpPr/>
      </dsp:nvSpPr>
      <dsp:spPr>
        <a:xfrm>
          <a:off x="478175"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38846C-1E35-49C0-B7B7-6E3307245743}">
      <dsp:nvSpPr>
        <dsp:cNvPr id="0" name=""/>
        <dsp:cNvSpPr/>
      </dsp:nvSpPr>
      <dsp:spPr>
        <a:xfrm>
          <a:off x="602004" y="209785"/>
          <a:ext cx="2228920" cy="1893854"/>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610D15-8EA0-4E76-816A-FDBDD48A624C}">
      <dsp:nvSpPr>
        <dsp:cNvPr id="0" name=""/>
        <dsp:cNvSpPr/>
      </dsp:nvSpPr>
      <dsp:spPr>
        <a:xfrm>
          <a:off x="602004" y="2103639"/>
          <a:ext cx="2228920" cy="786677"/>
        </a:xfrm>
        <a:prstGeom prst="flowChartDocument">
          <a:avLst/>
        </a:prstGeom>
        <a:solidFill>
          <a:schemeClr val="accent1">
            <a:lumMod val="50000"/>
          </a:schemeClr>
        </a:solidFill>
        <a:ln>
          <a:solidFill>
            <a:srgbClr val="00B0F0"/>
          </a:solid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Paris Summit</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Clean Energy</a:t>
          </a:r>
        </a:p>
      </dsp:txBody>
      <dsp:txXfrm>
        <a:off x="602004" y="2103639"/>
        <a:ext cx="2228920" cy="630871"/>
      </dsp:txXfrm>
    </dsp:sp>
    <dsp:sp modelId="{2E7B5109-2481-4603-948A-8D10CD09A6D7}">
      <dsp:nvSpPr>
        <dsp:cNvPr id="0" name=""/>
        <dsp:cNvSpPr/>
      </dsp:nvSpPr>
      <dsp:spPr>
        <a:xfrm>
          <a:off x="3385029"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F48285C-ED4D-40DD-9C4E-3881BD3DDA8B}">
      <dsp:nvSpPr>
        <dsp:cNvPr id="0" name=""/>
        <dsp:cNvSpPr/>
      </dsp:nvSpPr>
      <dsp:spPr>
        <a:xfrm>
          <a:off x="3508858" y="209785"/>
          <a:ext cx="2228920" cy="1893854"/>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F06033-D4D0-4DD1-B330-22B2A187D06A}">
      <dsp:nvSpPr>
        <dsp:cNvPr id="0" name=""/>
        <dsp:cNvSpPr/>
      </dsp:nvSpPr>
      <dsp:spPr>
        <a:xfrm>
          <a:off x="3508858" y="2103639"/>
          <a:ext cx="2228920" cy="786677"/>
        </a:xfrm>
        <a:prstGeom prst="flowChartDocument">
          <a:avLst/>
        </a:prstGeom>
        <a:solidFill>
          <a:schemeClr val="accent1">
            <a:lumMod val="50000"/>
          </a:schemeClr>
        </a:solidFill>
        <a:ln>
          <a:solidFill>
            <a:srgbClr val="00B0F0"/>
          </a:solid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Nuke Energy</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NSG, HELP-2016</a:t>
          </a:r>
        </a:p>
      </dsp:txBody>
      <dsp:txXfrm>
        <a:off x="3508858" y="2103639"/>
        <a:ext cx="2228920" cy="630871"/>
      </dsp:txXfrm>
    </dsp:sp>
    <dsp:sp modelId="{85A8A44B-960A-45A0-8A21-452A3B4D2B9B}">
      <dsp:nvSpPr>
        <dsp:cNvPr id="0" name=""/>
        <dsp:cNvSpPr/>
      </dsp:nvSpPr>
      <dsp:spPr>
        <a:xfrm>
          <a:off x="6291883"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69D0BD5-9C7A-46EE-B536-09AA07E1DA5D}">
      <dsp:nvSpPr>
        <dsp:cNvPr id="0" name=""/>
        <dsp:cNvSpPr/>
      </dsp:nvSpPr>
      <dsp:spPr>
        <a:xfrm>
          <a:off x="6618098" y="209785"/>
          <a:ext cx="1824148" cy="1893854"/>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672A40-BC94-4204-9833-5A1904CD9211}">
      <dsp:nvSpPr>
        <dsp:cNvPr id="0" name=""/>
        <dsp:cNvSpPr/>
      </dsp:nvSpPr>
      <dsp:spPr>
        <a:xfrm>
          <a:off x="6415712" y="2103639"/>
          <a:ext cx="2228920" cy="786677"/>
        </a:xfrm>
        <a:prstGeom prst="flowChartDocument">
          <a:avLst/>
        </a:prstGeom>
        <a:solidFill>
          <a:schemeClr val="accent1">
            <a:lumMod val="50000"/>
          </a:schemeClr>
        </a:solidFill>
        <a:ln>
          <a:solidFill>
            <a:srgbClr val="00B0F0"/>
          </a:solid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Postal, Telecom, </a:t>
          </a:r>
          <a:r>
            <a:rPr lang="en-US" sz="2400" kern="1200" dirty="0" err="1">
              <a:effectLst>
                <a:outerShdw blurRad="38100" dist="38100" dir="2700000" algn="tl">
                  <a:srgbClr val="000000">
                    <a:alpha val="43137"/>
                  </a:srgbClr>
                </a:outerShdw>
              </a:effectLst>
            </a:rPr>
            <a:t>Mass.Comm</a:t>
          </a:r>
          <a:r>
            <a:rPr lang="en-US" sz="2400" kern="1200" dirty="0">
              <a:effectLst>
                <a:outerShdw blurRad="38100" dist="38100" dir="2700000" algn="tl">
                  <a:srgbClr val="000000">
                    <a:alpha val="43137"/>
                  </a:srgbClr>
                </a:outerShdw>
              </a:effectLst>
            </a:rPr>
            <a:t> (YB)</a:t>
          </a:r>
        </a:p>
      </dsp:txBody>
      <dsp:txXfrm>
        <a:off x="6415712" y="2103639"/>
        <a:ext cx="2228920" cy="630871"/>
      </dsp:txXfrm>
    </dsp:sp>
    <dsp:sp modelId="{C88354D3-C700-46EF-BEA1-9125D0EE4C18}">
      <dsp:nvSpPr>
        <dsp:cNvPr id="0" name=""/>
        <dsp:cNvSpPr/>
      </dsp:nvSpPr>
      <dsp:spPr>
        <a:xfrm>
          <a:off x="478175"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20273A2-5AB8-4B1E-BB7F-71EFE1FB23A0}">
      <dsp:nvSpPr>
        <dsp:cNvPr id="0" name=""/>
        <dsp:cNvSpPr/>
      </dsp:nvSpPr>
      <dsp:spPr>
        <a:xfrm>
          <a:off x="602004" y="3371064"/>
          <a:ext cx="2228920" cy="1893854"/>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54B7C7-A162-450A-9777-22342F293F19}">
      <dsp:nvSpPr>
        <dsp:cNvPr id="0" name=""/>
        <dsp:cNvSpPr/>
      </dsp:nvSpPr>
      <dsp:spPr>
        <a:xfrm>
          <a:off x="602004" y="5264918"/>
          <a:ext cx="2228920" cy="786677"/>
        </a:xfrm>
        <a:prstGeom prst="flowChartDocument">
          <a:avLst/>
        </a:prstGeom>
        <a:solidFill>
          <a:schemeClr val="accent1">
            <a:lumMod val="50000"/>
          </a:schemeClr>
        </a:solidFill>
        <a:ln>
          <a:solidFill>
            <a:srgbClr val="00B0F0"/>
          </a:solid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effectLst>
                <a:outerShdw blurRad="38100" dist="38100" dir="2700000" algn="tl">
                  <a:srgbClr val="000000">
                    <a:alpha val="43137"/>
                  </a:srgbClr>
                </a:outerShdw>
              </a:effectLst>
            </a:rPr>
            <a:t>Kelkar</a:t>
          </a:r>
          <a:r>
            <a:rPr lang="en-US" sz="2400" kern="1200" dirty="0">
              <a:effectLst>
                <a:outerShdw blurRad="38100" dist="38100" dir="2700000" algn="tl">
                  <a:srgbClr val="000000">
                    <a:alpha val="43137"/>
                  </a:srgbClr>
                </a:outerShdw>
              </a:effectLst>
            </a:rPr>
            <a:t>-PPP</a:t>
          </a:r>
        </a:p>
      </dsp:txBody>
      <dsp:txXfrm>
        <a:off x="602004" y="5264918"/>
        <a:ext cx="2228920" cy="630871"/>
      </dsp:txXfrm>
    </dsp:sp>
    <dsp:sp modelId="{1CB2EB21-DDE4-47D7-A21F-C6601F7C5D06}">
      <dsp:nvSpPr>
        <dsp:cNvPr id="0" name=""/>
        <dsp:cNvSpPr/>
      </dsp:nvSpPr>
      <dsp:spPr>
        <a:xfrm>
          <a:off x="3385029"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503DA19-754C-4FD9-99F7-571B4CF2F6CD}">
      <dsp:nvSpPr>
        <dsp:cNvPr id="0" name=""/>
        <dsp:cNvSpPr/>
      </dsp:nvSpPr>
      <dsp:spPr>
        <a:xfrm>
          <a:off x="3508858" y="3531919"/>
          <a:ext cx="2228920" cy="1572145"/>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06B5BF-36C1-46B2-8DA3-16E5A6847E13}">
      <dsp:nvSpPr>
        <dsp:cNvPr id="0" name=""/>
        <dsp:cNvSpPr/>
      </dsp:nvSpPr>
      <dsp:spPr>
        <a:xfrm>
          <a:off x="3508858" y="5264918"/>
          <a:ext cx="2228920" cy="786677"/>
        </a:xfrm>
        <a:prstGeom prst="flowChartDocument">
          <a:avLst/>
        </a:prstGeom>
        <a:solidFill>
          <a:schemeClr val="accent1">
            <a:lumMod val="50000"/>
          </a:schemeClr>
        </a:solidFill>
        <a:ln>
          <a:solidFill>
            <a:srgbClr val="00B0F0"/>
          </a:solid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Rail Budget</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CAP-2016</a:t>
          </a:r>
        </a:p>
      </dsp:txBody>
      <dsp:txXfrm>
        <a:off x="3508858" y="5264918"/>
        <a:ext cx="2228920" cy="630871"/>
      </dsp:txXfrm>
    </dsp:sp>
    <dsp:sp modelId="{31228A63-B5F6-446F-B11C-66D69E6EC22C}">
      <dsp:nvSpPr>
        <dsp:cNvPr id="0" name=""/>
        <dsp:cNvSpPr/>
      </dsp:nvSpPr>
      <dsp:spPr>
        <a:xfrm>
          <a:off x="6291883"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8EECBD0-D5A2-44F7-8BA8-F54D8DC51238}">
      <dsp:nvSpPr>
        <dsp:cNvPr id="0" name=""/>
        <dsp:cNvSpPr/>
      </dsp:nvSpPr>
      <dsp:spPr>
        <a:xfrm>
          <a:off x="6415712" y="3371064"/>
          <a:ext cx="2228920" cy="1893854"/>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05F629-0823-47EC-AFBE-99613EB55972}">
      <dsp:nvSpPr>
        <dsp:cNvPr id="0" name=""/>
        <dsp:cNvSpPr/>
      </dsp:nvSpPr>
      <dsp:spPr>
        <a:xfrm>
          <a:off x="6415712" y="5264918"/>
          <a:ext cx="2228920" cy="786677"/>
        </a:xfrm>
        <a:prstGeom prst="flowChartDocument">
          <a:avLst/>
        </a:prstGeom>
        <a:solidFill>
          <a:schemeClr val="accent1">
            <a:lumMod val="50000"/>
          </a:schemeClr>
        </a:solidFill>
        <a:ln>
          <a:solidFill>
            <a:srgbClr val="00B0F0"/>
          </a:solid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Urban Infra-Bills.</a:t>
          </a:r>
        </a:p>
      </dsp:txBody>
      <dsp:txXfrm>
        <a:off x="6415712" y="5264918"/>
        <a:ext cx="2228920" cy="63087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2B284-BAC0-4D0C-B7F2-580854EDBC88}">
      <dsp:nvSpPr>
        <dsp:cNvPr id="0" name=""/>
        <dsp:cNvSpPr/>
      </dsp:nvSpPr>
      <dsp:spPr>
        <a:xfrm>
          <a:off x="1337192" y="44130"/>
          <a:ext cx="2471570" cy="2368916"/>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C0A4FA85-BE4F-411E-9B74-BD7A5F6699E8}">
      <dsp:nvSpPr>
        <dsp:cNvPr id="0" name=""/>
        <dsp:cNvSpPr/>
      </dsp:nvSpPr>
      <dsp:spPr>
        <a:xfrm>
          <a:off x="1618122" y="1983517"/>
          <a:ext cx="2762260" cy="6638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effectLst>
                <a:outerShdw blurRad="38100" dist="38100" dir="2700000" algn="tl">
                  <a:srgbClr val="000000">
                    <a:alpha val="43137"/>
                  </a:srgbClr>
                </a:outerShdw>
              </a:effectLst>
            </a:rPr>
            <a:t>Census Theory</a:t>
          </a:r>
        </a:p>
      </dsp:txBody>
      <dsp:txXfrm>
        <a:off x="1618122" y="1983517"/>
        <a:ext cx="2762260" cy="663817"/>
      </dsp:txXfrm>
    </dsp:sp>
    <dsp:sp modelId="{B465C5CE-6045-4EB6-91C1-3E9FFE8D79D8}">
      <dsp:nvSpPr>
        <dsp:cNvPr id="0" name=""/>
        <dsp:cNvSpPr/>
      </dsp:nvSpPr>
      <dsp:spPr>
        <a:xfrm>
          <a:off x="4806205" y="44130"/>
          <a:ext cx="2535682" cy="2368916"/>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18D07FCD-8A20-410C-A5B7-3708BAA5EDDC}">
      <dsp:nvSpPr>
        <dsp:cNvPr id="0" name=""/>
        <dsp:cNvSpPr/>
      </dsp:nvSpPr>
      <dsp:spPr>
        <a:xfrm>
          <a:off x="5119191" y="1983517"/>
          <a:ext cx="2762260" cy="6638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effectLst>
                <a:outerShdw blurRad="38100" dist="38100" dir="2700000" algn="tl">
                  <a:srgbClr val="000000">
                    <a:alpha val="43137"/>
                  </a:srgbClr>
                </a:outerShdw>
              </a:effectLst>
            </a:rPr>
            <a:t>Education</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New Policy 2016</a:t>
          </a:r>
        </a:p>
      </dsp:txBody>
      <dsp:txXfrm>
        <a:off x="5119191" y="1983517"/>
        <a:ext cx="2762260" cy="663817"/>
      </dsp:txXfrm>
    </dsp:sp>
    <dsp:sp modelId="{61699845-A71D-44D2-B519-A9D5F66B48C7}">
      <dsp:nvSpPr>
        <dsp:cNvPr id="0" name=""/>
        <dsp:cNvSpPr/>
      </dsp:nvSpPr>
      <dsp:spPr>
        <a:xfrm>
          <a:off x="1335774" y="2988354"/>
          <a:ext cx="2541420" cy="2368916"/>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a:noFill/>
        </a:ln>
        <a:effectLst/>
      </dsp:spPr>
      <dsp:style>
        <a:lnRef idx="0">
          <a:scrgbClr r="0" g="0" b="0"/>
        </a:lnRef>
        <a:fillRef idx="1">
          <a:scrgbClr r="0" g="0" b="0"/>
        </a:fillRef>
        <a:effectRef idx="0">
          <a:scrgbClr r="0" g="0" b="0"/>
        </a:effectRef>
        <a:fontRef idx="minor"/>
      </dsp:style>
    </dsp:sp>
    <dsp:sp modelId="{3DC544EF-9D0D-4227-9A21-0BCF5E916C96}">
      <dsp:nvSpPr>
        <dsp:cNvPr id="0" name=""/>
        <dsp:cNvSpPr/>
      </dsp:nvSpPr>
      <dsp:spPr>
        <a:xfrm>
          <a:off x="1651629" y="4927742"/>
          <a:ext cx="2762260" cy="6638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effectLst>
                <a:outerShdw blurRad="38100" dist="38100" dir="2700000" algn="tl">
                  <a:srgbClr val="000000">
                    <a:alpha val="43137"/>
                  </a:srgbClr>
                </a:outerShdw>
              </a:effectLst>
            </a:rPr>
            <a:t>Health &amp; Welfare</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Women, Children</a:t>
          </a:r>
        </a:p>
      </dsp:txBody>
      <dsp:txXfrm>
        <a:off x="1651629" y="4927742"/>
        <a:ext cx="2762260" cy="663817"/>
      </dsp:txXfrm>
    </dsp:sp>
    <dsp:sp modelId="{83FE66F1-725B-41EF-9C98-511A8EB67030}">
      <dsp:nvSpPr>
        <dsp:cNvPr id="0" name=""/>
        <dsp:cNvSpPr/>
      </dsp:nvSpPr>
      <dsp:spPr>
        <a:xfrm>
          <a:off x="4839711" y="2988354"/>
          <a:ext cx="2471506" cy="2368916"/>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EB0C63D5-A3CC-40B5-AF50-CCFB25C7023F}">
      <dsp:nvSpPr>
        <dsp:cNvPr id="0" name=""/>
        <dsp:cNvSpPr/>
      </dsp:nvSpPr>
      <dsp:spPr>
        <a:xfrm>
          <a:off x="5120609" y="4927742"/>
          <a:ext cx="2762260" cy="6638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en-US" sz="2400" kern="1200" dirty="0">
              <a:effectLst>
                <a:outerShdw blurRad="38100" dist="38100" dir="2700000" algn="tl">
                  <a:srgbClr val="000000">
                    <a:alpha val="43137"/>
                  </a:srgbClr>
                </a:outerShdw>
              </a:effectLst>
            </a:rPr>
            <a:t>HDR’15 | SDG’16-30</a:t>
          </a:r>
        </a:p>
      </dsp:txBody>
      <dsp:txXfrm>
        <a:off x="5120609" y="4927742"/>
        <a:ext cx="2762260" cy="6638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D9D87-07C2-4282-8BDA-A45EB1FCBD8B}">
      <dsp:nvSpPr>
        <dsp:cNvPr id="0" name=""/>
        <dsp:cNvSpPr/>
      </dsp:nvSpPr>
      <dsp:spPr>
        <a:xfrm>
          <a:off x="2827" y="502512"/>
          <a:ext cx="1646039" cy="658415"/>
        </a:xfrm>
        <a:prstGeom prst="chevron">
          <a:avLst/>
        </a:prstGeom>
        <a:solidFill>
          <a:schemeClr val="accent4"/>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strike="sngStrike" kern="1200" dirty="0" err="1"/>
            <a:t>Agri</a:t>
          </a:r>
          <a:endParaRPr lang="en-US" sz="1800" strike="sngStrike" kern="1200" dirty="0"/>
        </a:p>
      </dsp:txBody>
      <dsp:txXfrm>
        <a:off x="332035" y="502512"/>
        <a:ext cx="987624" cy="658415"/>
      </dsp:txXfrm>
    </dsp:sp>
    <dsp:sp modelId="{DA7345AD-A385-4D3D-BB96-9198B1843C68}">
      <dsp:nvSpPr>
        <dsp:cNvPr id="0" name=""/>
        <dsp:cNvSpPr/>
      </dsp:nvSpPr>
      <dsp:spPr>
        <a:xfrm>
          <a:off x="1484262" y="502512"/>
          <a:ext cx="1646039" cy="658415"/>
        </a:xfrm>
        <a:prstGeom prst="chevron">
          <a:avLst/>
        </a:prstGeom>
        <a:solidFill>
          <a:schemeClr val="accent4"/>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strike="sngStrike" kern="1200" dirty="0" err="1"/>
            <a:t>Mfg</a:t>
          </a:r>
          <a:endParaRPr lang="en-US" sz="1800" strike="sngStrike" kern="1200" dirty="0"/>
        </a:p>
      </dsp:txBody>
      <dsp:txXfrm>
        <a:off x="1813470" y="502512"/>
        <a:ext cx="987624" cy="658415"/>
      </dsp:txXfrm>
    </dsp:sp>
    <dsp:sp modelId="{0FE0E8DB-E55B-4DC5-90DF-4EDFE559BAE6}">
      <dsp:nvSpPr>
        <dsp:cNvPr id="0" name=""/>
        <dsp:cNvSpPr/>
      </dsp:nvSpPr>
      <dsp:spPr>
        <a:xfrm>
          <a:off x="2965698" y="502512"/>
          <a:ext cx="1646039" cy="658415"/>
        </a:xfrm>
        <a:prstGeom prst="chevron">
          <a:avLst/>
        </a:prstGeom>
        <a:solidFill>
          <a:schemeClr val="accent4"/>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strike="sngStrike" kern="1200" dirty="0" err="1"/>
            <a:t>MicroEcon</a:t>
          </a:r>
          <a:endParaRPr lang="en-US" sz="1800" strike="sngStrike" kern="1200" dirty="0"/>
        </a:p>
      </dsp:txBody>
      <dsp:txXfrm>
        <a:off x="3294906" y="502512"/>
        <a:ext cx="987624" cy="658415"/>
      </dsp:txXfrm>
    </dsp:sp>
    <dsp:sp modelId="{AE7EF9A1-C1D2-454C-A190-AAF9A8EDADDE}">
      <dsp:nvSpPr>
        <dsp:cNvPr id="0" name=""/>
        <dsp:cNvSpPr/>
      </dsp:nvSpPr>
      <dsp:spPr>
        <a:xfrm>
          <a:off x="4447133" y="502512"/>
          <a:ext cx="1646039" cy="658415"/>
        </a:xfrm>
        <a:prstGeom prst="chevron">
          <a:avLst/>
        </a:prstGeom>
        <a:solidFill>
          <a:schemeClr val="accent3"/>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GDP Inflation </a:t>
          </a:r>
        </a:p>
      </dsp:txBody>
      <dsp:txXfrm>
        <a:off x="4776341" y="502512"/>
        <a:ext cx="987624" cy="6584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E926A-B265-4FD2-A9EB-F132C4048BDA}">
      <dsp:nvSpPr>
        <dsp:cNvPr id="0" name=""/>
        <dsp:cNvSpPr/>
      </dsp:nvSpPr>
      <dsp:spPr>
        <a:xfrm>
          <a:off x="50405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132D91BA-35CC-4452-847C-E63E38BB75E5}">
      <dsp:nvSpPr>
        <dsp:cNvPr id="0" name=""/>
        <dsp:cNvSpPr/>
      </dsp:nvSpPr>
      <dsp:spPr>
        <a:xfrm>
          <a:off x="650823" y="240852"/>
          <a:ext cx="2212120" cy="1879579"/>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325C1A8-CEA3-43A6-9366-44F5C04DCAC9}">
      <dsp:nvSpPr>
        <dsp:cNvPr id="0" name=""/>
        <dsp:cNvSpPr/>
      </dsp:nvSpPr>
      <dsp:spPr>
        <a:xfrm>
          <a:off x="626955" y="2087783"/>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lumMod val="85000"/>
                </a:schemeClr>
              </a:solidFill>
            </a:rPr>
            <a:t>Inflationary Gap</a:t>
          </a:r>
          <a:br>
            <a:rPr lang="en-US" sz="2300" kern="1200" dirty="0">
              <a:solidFill>
                <a:schemeClr val="bg1">
                  <a:lumMod val="85000"/>
                </a:schemeClr>
              </a:solidFill>
            </a:rPr>
          </a:br>
          <a:r>
            <a:rPr lang="en-US" sz="2300" kern="1200" dirty="0">
              <a:solidFill>
                <a:schemeClr val="bg1">
                  <a:lumMod val="85000"/>
                </a:schemeClr>
              </a:solidFill>
            </a:rPr>
            <a:t>Deflationary spiral</a:t>
          </a:r>
        </a:p>
      </dsp:txBody>
      <dsp:txXfrm>
        <a:off x="626955" y="2087783"/>
        <a:ext cx="2212120" cy="780748"/>
      </dsp:txXfrm>
    </dsp:sp>
    <dsp:sp modelId="{5416C408-20B2-419C-B922-9FD672B8B8AB}">
      <dsp:nvSpPr>
        <dsp:cNvPr id="0" name=""/>
        <dsp:cNvSpPr/>
      </dsp:nvSpPr>
      <dsp:spPr>
        <a:xfrm>
          <a:off x="339202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E1B72EA1-7B43-4E4A-BBE4-A13523A9BCC9}">
      <dsp:nvSpPr>
        <dsp:cNvPr id="0" name=""/>
        <dsp:cNvSpPr/>
      </dsp:nvSpPr>
      <dsp:spPr>
        <a:xfrm>
          <a:off x="3514925" y="208204"/>
          <a:ext cx="2212120" cy="1879579"/>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58EB76D-677D-458A-84B7-0C907DDBC537}">
      <dsp:nvSpPr>
        <dsp:cNvPr id="0" name=""/>
        <dsp:cNvSpPr/>
      </dsp:nvSpPr>
      <dsp:spPr>
        <a:xfrm>
          <a:off x="3514925" y="2087783"/>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lumMod val="85000"/>
                </a:schemeClr>
              </a:solidFill>
            </a:rPr>
            <a:t>Wedge between CPI, WPI</a:t>
          </a:r>
        </a:p>
      </dsp:txBody>
      <dsp:txXfrm>
        <a:off x="3514925" y="2087783"/>
        <a:ext cx="2212120" cy="780748"/>
      </dsp:txXfrm>
    </dsp:sp>
    <dsp:sp modelId="{3EFF70AF-7B2B-4501-B8BC-556F0B25E6A5}">
      <dsp:nvSpPr>
        <dsp:cNvPr id="0" name=""/>
        <dsp:cNvSpPr/>
      </dsp:nvSpPr>
      <dsp:spPr>
        <a:xfrm>
          <a:off x="627999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97DE0559-E68E-44FB-B6F9-18987AF3A15C}">
      <dsp:nvSpPr>
        <dsp:cNvPr id="0" name=""/>
        <dsp:cNvSpPr/>
      </dsp:nvSpPr>
      <dsp:spPr>
        <a:xfrm>
          <a:off x="6402895" y="208204"/>
          <a:ext cx="2212120" cy="1879579"/>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41D3092-1507-45F1-ABB8-02E9CAC5BDD1}">
      <dsp:nvSpPr>
        <dsp:cNvPr id="0" name=""/>
        <dsp:cNvSpPr/>
      </dsp:nvSpPr>
      <dsp:spPr>
        <a:xfrm>
          <a:off x="6402895" y="2087783"/>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lumMod val="85000"/>
                </a:schemeClr>
              </a:solidFill>
            </a:rPr>
            <a:t>Wedge between Rural, Urban CPI</a:t>
          </a:r>
        </a:p>
      </dsp:txBody>
      <dsp:txXfrm>
        <a:off x="6402895" y="2087783"/>
        <a:ext cx="2212120" cy="780748"/>
      </dsp:txXfrm>
    </dsp:sp>
    <dsp:sp modelId="{D049DDB6-C095-46B3-8439-802421B2CFAD}">
      <dsp:nvSpPr>
        <dsp:cNvPr id="0" name=""/>
        <dsp:cNvSpPr/>
      </dsp:nvSpPr>
      <dsp:spPr>
        <a:xfrm>
          <a:off x="3392029" y="3229989"/>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B10B57D6-75C3-4F0C-9734-904B955D6864}">
      <dsp:nvSpPr>
        <dsp:cNvPr id="0" name=""/>
        <dsp:cNvSpPr/>
      </dsp:nvSpPr>
      <dsp:spPr>
        <a:xfrm>
          <a:off x="3514925" y="3345656"/>
          <a:ext cx="2212120" cy="1879579"/>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E03DBA9A-73E4-4D17-BBCA-AA9EDC994B43}">
      <dsp:nvSpPr>
        <dsp:cNvPr id="0" name=""/>
        <dsp:cNvSpPr/>
      </dsp:nvSpPr>
      <dsp:spPr>
        <a:xfrm>
          <a:off x="3514925" y="5225235"/>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lumMod val="85000"/>
                </a:schemeClr>
              </a:solidFill>
            </a:rPr>
            <a:t>Is India’s GDP Overstated?</a:t>
          </a:r>
        </a:p>
      </dsp:txBody>
      <dsp:txXfrm>
        <a:off x="3514925" y="5225235"/>
        <a:ext cx="2212120" cy="7807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21416-11EF-465F-9558-6B8DFE732AAA}">
      <dsp:nvSpPr>
        <dsp:cNvPr id="0" name=""/>
        <dsp:cNvSpPr/>
      </dsp:nvSpPr>
      <dsp:spPr>
        <a:xfrm>
          <a:off x="1771"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Year</a:t>
          </a:r>
        </a:p>
      </dsp:txBody>
      <dsp:txXfrm>
        <a:off x="1771" y="0"/>
        <a:ext cx="1738200" cy="1527223"/>
      </dsp:txXfrm>
    </dsp:sp>
    <dsp:sp modelId="{27BF976D-BEB3-4943-98AA-D510D685A8DE}">
      <dsp:nvSpPr>
        <dsp:cNvPr id="0" name=""/>
        <dsp:cNvSpPr/>
      </dsp:nvSpPr>
      <dsp:spPr>
        <a:xfrm>
          <a:off x="175591" y="1527658"/>
          <a:ext cx="1390560" cy="10001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2012</a:t>
          </a:r>
        </a:p>
      </dsp:txBody>
      <dsp:txXfrm>
        <a:off x="204884" y="1556951"/>
        <a:ext cx="1331974" cy="941541"/>
      </dsp:txXfrm>
    </dsp:sp>
    <dsp:sp modelId="{AEA3F19C-CE06-4F53-BE95-88D409F2531F}">
      <dsp:nvSpPr>
        <dsp:cNvPr id="0" name=""/>
        <dsp:cNvSpPr/>
      </dsp:nvSpPr>
      <dsp:spPr>
        <a:xfrm>
          <a:off x="175591" y="2681652"/>
          <a:ext cx="1390560" cy="10001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2015</a:t>
          </a:r>
        </a:p>
      </dsp:txBody>
      <dsp:txXfrm>
        <a:off x="204884" y="2710945"/>
        <a:ext cx="1331974" cy="941541"/>
      </dsp:txXfrm>
    </dsp:sp>
    <dsp:sp modelId="{6CB20629-B513-4C72-ACB1-557C67D15EC7}">
      <dsp:nvSpPr>
        <dsp:cNvPr id="0" name=""/>
        <dsp:cNvSpPr/>
      </dsp:nvSpPr>
      <dsp:spPr>
        <a:xfrm>
          <a:off x="175591" y="3835645"/>
          <a:ext cx="1390560" cy="10001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2017</a:t>
          </a:r>
        </a:p>
      </dsp:txBody>
      <dsp:txXfrm>
        <a:off x="204884" y="3864938"/>
        <a:ext cx="1331974" cy="941541"/>
      </dsp:txXfrm>
    </dsp:sp>
    <dsp:sp modelId="{652C91FB-2520-41DE-BC31-F0B4E44DA184}">
      <dsp:nvSpPr>
        <dsp:cNvPr id="0" name=""/>
        <dsp:cNvSpPr/>
      </dsp:nvSpPr>
      <dsp:spPr>
        <a:xfrm>
          <a:off x="1870336"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Nominal Interest</a:t>
          </a:r>
        </a:p>
      </dsp:txBody>
      <dsp:txXfrm>
        <a:off x="1870336" y="0"/>
        <a:ext cx="1738200" cy="1527223"/>
      </dsp:txXfrm>
    </dsp:sp>
    <dsp:sp modelId="{F710272A-EC41-420D-A255-B364FF0F5932}">
      <dsp:nvSpPr>
        <dsp:cNvPr id="0" name=""/>
        <dsp:cNvSpPr/>
      </dsp:nvSpPr>
      <dsp:spPr>
        <a:xfrm>
          <a:off x="2044156" y="1527658"/>
          <a:ext cx="1390560" cy="10001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9.25</a:t>
          </a:r>
        </a:p>
      </dsp:txBody>
      <dsp:txXfrm>
        <a:off x="2073449" y="1556951"/>
        <a:ext cx="1331974" cy="941541"/>
      </dsp:txXfrm>
    </dsp:sp>
    <dsp:sp modelId="{444D9615-5452-450D-8CC0-ECB95E195E33}">
      <dsp:nvSpPr>
        <dsp:cNvPr id="0" name=""/>
        <dsp:cNvSpPr/>
      </dsp:nvSpPr>
      <dsp:spPr>
        <a:xfrm>
          <a:off x="2044156" y="2681652"/>
          <a:ext cx="1390560" cy="10001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7.00</a:t>
          </a:r>
        </a:p>
      </dsp:txBody>
      <dsp:txXfrm>
        <a:off x="2073449" y="2710945"/>
        <a:ext cx="1331974" cy="941541"/>
      </dsp:txXfrm>
    </dsp:sp>
    <dsp:sp modelId="{0404D873-B9E2-41E9-9965-19A54FAEA26C}">
      <dsp:nvSpPr>
        <dsp:cNvPr id="0" name=""/>
        <dsp:cNvSpPr/>
      </dsp:nvSpPr>
      <dsp:spPr>
        <a:xfrm>
          <a:off x="2044156" y="3835645"/>
          <a:ext cx="1390560" cy="10001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7.00</a:t>
          </a:r>
        </a:p>
      </dsp:txBody>
      <dsp:txXfrm>
        <a:off x="2073449" y="3864938"/>
        <a:ext cx="1331974" cy="941541"/>
      </dsp:txXfrm>
    </dsp:sp>
    <dsp:sp modelId="{F48F9382-512F-4E93-B3E2-5BAA87E307FD}">
      <dsp:nvSpPr>
        <dsp:cNvPr id="0" name=""/>
        <dsp:cNvSpPr/>
      </dsp:nvSpPr>
      <dsp:spPr>
        <a:xfrm>
          <a:off x="3738901"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Minus Inflation</a:t>
          </a:r>
        </a:p>
      </dsp:txBody>
      <dsp:txXfrm>
        <a:off x="3738901" y="0"/>
        <a:ext cx="1738200" cy="1527223"/>
      </dsp:txXfrm>
    </dsp:sp>
    <dsp:sp modelId="{A358CFA5-930F-4104-B455-D5CA10FD8507}">
      <dsp:nvSpPr>
        <dsp:cNvPr id="0" name=""/>
        <dsp:cNvSpPr/>
      </dsp:nvSpPr>
      <dsp:spPr>
        <a:xfrm>
          <a:off x="3912721" y="1527658"/>
          <a:ext cx="1390560" cy="1000127"/>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-11%</a:t>
          </a:r>
        </a:p>
      </dsp:txBody>
      <dsp:txXfrm>
        <a:off x="3942014" y="1556951"/>
        <a:ext cx="1331974" cy="941541"/>
      </dsp:txXfrm>
    </dsp:sp>
    <dsp:sp modelId="{D2A4A6C3-94BF-41F6-829B-F04436C58D25}">
      <dsp:nvSpPr>
        <dsp:cNvPr id="0" name=""/>
        <dsp:cNvSpPr/>
      </dsp:nvSpPr>
      <dsp:spPr>
        <a:xfrm>
          <a:off x="3912721" y="2681652"/>
          <a:ext cx="1390560" cy="1000127"/>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-5.4%</a:t>
          </a:r>
        </a:p>
      </dsp:txBody>
      <dsp:txXfrm>
        <a:off x="3942014" y="2710945"/>
        <a:ext cx="1331974" cy="941541"/>
      </dsp:txXfrm>
    </dsp:sp>
    <dsp:sp modelId="{7F649E5B-54A4-46B2-8A0A-2563971B9AC3}">
      <dsp:nvSpPr>
        <dsp:cNvPr id="0" name=""/>
        <dsp:cNvSpPr/>
      </dsp:nvSpPr>
      <dsp:spPr>
        <a:xfrm>
          <a:off x="3912721" y="3835645"/>
          <a:ext cx="1390560" cy="1000127"/>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+5%</a:t>
          </a:r>
        </a:p>
      </dsp:txBody>
      <dsp:txXfrm>
        <a:off x="3942014" y="3864938"/>
        <a:ext cx="1331974" cy="941541"/>
      </dsp:txXfrm>
    </dsp:sp>
    <dsp:sp modelId="{562FD4D0-AB41-43AE-AA61-98F47EDFC1BC}">
      <dsp:nvSpPr>
        <dsp:cNvPr id="0" name=""/>
        <dsp:cNvSpPr/>
      </dsp:nvSpPr>
      <dsp:spPr>
        <a:xfrm>
          <a:off x="5607466" y="0"/>
          <a:ext cx="1738200" cy="509074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Medium Cond" panose="020B0606030402020204" pitchFamily="34" charset="0"/>
            </a:rPr>
            <a:t>Real Interest Rate</a:t>
          </a:r>
        </a:p>
      </dsp:txBody>
      <dsp:txXfrm>
        <a:off x="5607466" y="0"/>
        <a:ext cx="1738200" cy="1527223"/>
      </dsp:txXfrm>
    </dsp:sp>
    <dsp:sp modelId="{060C3EA9-74B6-4BDC-8F7D-9EBED88BD69F}">
      <dsp:nvSpPr>
        <dsp:cNvPr id="0" name=""/>
        <dsp:cNvSpPr/>
      </dsp:nvSpPr>
      <dsp:spPr>
        <a:xfrm>
          <a:off x="5781286" y="1527658"/>
          <a:ext cx="1390560" cy="1000127"/>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-1.75</a:t>
          </a:r>
        </a:p>
      </dsp:txBody>
      <dsp:txXfrm>
        <a:off x="5810579" y="1556951"/>
        <a:ext cx="1331974" cy="941541"/>
      </dsp:txXfrm>
    </dsp:sp>
    <dsp:sp modelId="{DA22DC10-A60F-41A6-B7DF-07AF8F79A7D4}">
      <dsp:nvSpPr>
        <dsp:cNvPr id="0" name=""/>
        <dsp:cNvSpPr/>
      </dsp:nvSpPr>
      <dsp:spPr>
        <a:xfrm>
          <a:off x="5781286" y="2681652"/>
          <a:ext cx="1390560" cy="1000127"/>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+1.6</a:t>
          </a:r>
        </a:p>
      </dsp:txBody>
      <dsp:txXfrm>
        <a:off x="5810579" y="2710945"/>
        <a:ext cx="1331974" cy="941541"/>
      </dsp:txXfrm>
    </dsp:sp>
    <dsp:sp modelId="{E1EFB674-3775-43F9-9FA3-DCF2A4EE6F24}">
      <dsp:nvSpPr>
        <dsp:cNvPr id="0" name=""/>
        <dsp:cNvSpPr/>
      </dsp:nvSpPr>
      <dsp:spPr>
        <a:xfrm>
          <a:off x="5781286" y="3835645"/>
          <a:ext cx="1390560" cy="1000127"/>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+12%</a:t>
          </a:r>
        </a:p>
      </dsp:txBody>
      <dsp:txXfrm>
        <a:off x="5810579" y="3864938"/>
        <a:ext cx="1331974" cy="9415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2E1A1-31E1-4E05-8971-C9CF0DE28A08}">
      <dsp:nvSpPr>
        <dsp:cNvPr id="0" name=""/>
        <dsp:cNvSpPr/>
      </dsp:nvSpPr>
      <dsp:spPr>
        <a:xfrm>
          <a:off x="1924181" y="2011"/>
          <a:ext cx="1995093" cy="1033019"/>
        </a:xfrm>
        <a:prstGeom prst="round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Consumption ▼, Savings </a:t>
          </a:r>
          <a:r>
            <a:rPr lang="en-US" sz="2400" kern="1200" dirty="0">
              <a:latin typeface="Franklin Gothic Medium Cond" panose="020B0606030402020204" pitchFamily="34" charset="0"/>
            </a:rPr>
            <a:t>▲</a:t>
          </a:r>
          <a:endParaRPr lang="en-US" sz="2400" kern="1200" dirty="0"/>
        </a:p>
      </dsp:txBody>
      <dsp:txXfrm>
        <a:off x="1974609" y="52439"/>
        <a:ext cx="1894237" cy="932163"/>
      </dsp:txXfrm>
    </dsp:sp>
    <dsp:sp modelId="{1EBB3770-FCD8-4AD1-82E2-145EBB08B5B5}">
      <dsp:nvSpPr>
        <dsp:cNvPr id="0" name=""/>
        <dsp:cNvSpPr/>
      </dsp:nvSpPr>
      <dsp:spPr>
        <a:xfrm>
          <a:off x="1214313" y="518521"/>
          <a:ext cx="3414828" cy="3414828"/>
        </a:xfrm>
        <a:custGeom>
          <a:avLst/>
          <a:gdLst/>
          <a:ahLst/>
          <a:cxnLst/>
          <a:rect l="0" t="0" r="0" b="0"/>
          <a:pathLst>
            <a:path>
              <a:moveTo>
                <a:pt x="2870860" y="457751"/>
              </a:moveTo>
              <a:arcTo wR="1707414" hR="1707414" stAng="18777225" swAng="1334021"/>
            </a:path>
          </a:pathLst>
        </a:custGeom>
        <a:noFill/>
        <a:ln w="6350" cap="flat" cmpd="sng" algn="ctr">
          <a:solidFill>
            <a:schemeClr val="accent2">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8DD22E8-A58F-4E95-AC43-D72ADEC23784}">
      <dsp:nvSpPr>
        <dsp:cNvPr id="0" name=""/>
        <dsp:cNvSpPr/>
      </dsp:nvSpPr>
      <dsp:spPr>
        <a:xfrm>
          <a:off x="3631595" y="1709426"/>
          <a:ext cx="1995093" cy="1033019"/>
        </a:xfrm>
        <a:prstGeom prst="roundRect">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Investment ▼</a:t>
          </a:r>
        </a:p>
      </dsp:txBody>
      <dsp:txXfrm>
        <a:off x="3682023" y="1759854"/>
        <a:ext cx="1894237" cy="932163"/>
      </dsp:txXfrm>
    </dsp:sp>
    <dsp:sp modelId="{862A245F-1DA5-4F29-A262-8610E2B3F29A}">
      <dsp:nvSpPr>
        <dsp:cNvPr id="0" name=""/>
        <dsp:cNvSpPr/>
      </dsp:nvSpPr>
      <dsp:spPr>
        <a:xfrm>
          <a:off x="1214313" y="518521"/>
          <a:ext cx="3414828" cy="3414828"/>
        </a:xfrm>
        <a:custGeom>
          <a:avLst/>
          <a:gdLst/>
          <a:ahLst/>
          <a:cxnLst/>
          <a:rect l="0" t="0" r="0" b="0"/>
          <a:pathLst>
            <a:path>
              <a:moveTo>
                <a:pt x="3257209" y="2423932"/>
              </a:moveTo>
              <a:arcTo wR="1707414" hR="1707414" stAng="1488753" swAng="1334021"/>
            </a:path>
          </a:pathLst>
        </a:custGeom>
        <a:noFill/>
        <a:ln w="6350" cap="flat" cmpd="sng" algn="ctr">
          <a:solidFill>
            <a:schemeClr val="accent2">
              <a:shade val="90000"/>
              <a:hueOff val="73293"/>
              <a:satOff val="-12043"/>
              <a:lumOff val="139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5CB5147-238B-4E92-B528-4879AC52FBD3}">
      <dsp:nvSpPr>
        <dsp:cNvPr id="0" name=""/>
        <dsp:cNvSpPr/>
      </dsp:nvSpPr>
      <dsp:spPr>
        <a:xfrm>
          <a:off x="1924181" y="3416840"/>
          <a:ext cx="1995093" cy="1033019"/>
        </a:xfrm>
        <a:prstGeom prst="roundRect">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Bankruptcy, NPA </a:t>
          </a:r>
          <a:r>
            <a:rPr lang="en-US" sz="2400" kern="1200" dirty="0">
              <a:latin typeface="Franklin Gothic Demi" panose="020B0703020102020204" pitchFamily="34" charset="0"/>
            </a:rPr>
            <a:t>▲</a:t>
          </a:r>
          <a:endParaRPr lang="en-US" sz="2400" kern="1200" dirty="0"/>
        </a:p>
      </dsp:txBody>
      <dsp:txXfrm>
        <a:off x="1974609" y="3467268"/>
        <a:ext cx="1894237" cy="932163"/>
      </dsp:txXfrm>
    </dsp:sp>
    <dsp:sp modelId="{A4D180FE-70E3-4359-BF91-9075BD22F7E1}">
      <dsp:nvSpPr>
        <dsp:cNvPr id="0" name=""/>
        <dsp:cNvSpPr/>
      </dsp:nvSpPr>
      <dsp:spPr>
        <a:xfrm>
          <a:off x="1214313" y="518521"/>
          <a:ext cx="3414828" cy="3414828"/>
        </a:xfrm>
        <a:custGeom>
          <a:avLst/>
          <a:gdLst/>
          <a:ahLst/>
          <a:cxnLst/>
          <a:rect l="0" t="0" r="0" b="0"/>
          <a:pathLst>
            <a:path>
              <a:moveTo>
                <a:pt x="543968" y="2957077"/>
              </a:moveTo>
              <a:arcTo wR="1707414" hR="1707414" stAng="7977225" swAng="1334021"/>
            </a:path>
          </a:pathLst>
        </a:custGeom>
        <a:noFill/>
        <a:ln w="6350" cap="flat" cmpd="sng" algn="ctr">
          <a:solidFill>
            <a:schemeClr val="accent2">
              <a:shade val="90000"/>
              <a:hueOff val="146587"/>
              <a:satOff val="-24087"/>
              <a:lumOff val="278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B96C284-A02D-4A59-871F-4D016EA2027B}">
      <dsp:nvSpPr>
        <dsp:cNvPr id="0" name=""/>
        <dsp:cNvSpPr/>
      </dsp:nvSpPr>
      <dsp:spPr>
        <a:xfrm>
          <a:off x="216766" y="1709426"/>
          <a:ext cx="1995093" cy="1033019"/>
        </a:xfrm>
        <a:prstGeom prst="round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Unemployment </a:t>
          </a:r>
          <a:r>
            <a:rPr lang="en-US" sz="2400" kern="1200" dirty="0">
              <a:latin typeface="Franklin Gothic Demi" panose="020B0703020102020204" pitchFamily="34" charset="0"/>
            </a:rPr>
            <a:t>▲</a:t>
          </a:r>
          <a:endParaRPr lang="en-US" sz="2400" kern="1200" dirty="0"/>
        </a:p>
      </dsp:txBody>
      <dsp:txXfrm>
        <a:off x="267194" y="1759854"/>
        <a:ext cx="1894237" cy="932163"/>
      </dsp:txXfrm>
    </dsp:sp>
    <dsp:sp modelId="{30E24ECB-CB70-4BB5-83D5-1CC78A67D2FE}">
      <dsp:nvSpPr>
        <dsp:cNvPr id="0" name=""/>
        <dsp:cNvSpPr/>
      </dsp:nvSpPr>
      <dsp:spPr>
        <a:xfrm>
          <a:off x="1214313" y="518521"/>
          <a:ext cx="3414828" cy="3414828"/>
        </a:xfrm>
        <a:custGeom>
          <a:avLst/>
          <a:gdLst/>
          <a:ahLst/>
          <a:cxnLst/>
          <a:rect l="0" t="0" r="0" b="0"/>
          <a:pathLst>
            <a:path>
              <a:moveTo>
                <a:pt x="157619" y="990896"/>
              </a:moveTo>
              <a:arcTo wR="1707414" hR="1707414" stAng="12288753" swAng="1334021"/>
            </a:path>
          </a:pathLst>
        </a:custGeom>
        <a:noFill/>
        <a:ln w="6350" cap="flat" cmpd="sng" algn="ctr">
          <a:solidFill>
            <a:schemeClr val="accent2">
              <a:shade val="90000"/>
              <a:hueOff val="219880"/>
              <a:satOff val="-36130"/>
              <a:lumOff val="418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E926A-B265-4FD2-A9EB-F132C4048BDA}">
      <dsp:nvSpPr>
        <dsp:cNvPr id="0" name=""/>
        <dsp:cNvSpPr/>
      </dsp:nvSpPr>
      <dsp:spPr>
        <a:xfrm>
          <a:off x="50405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132D91BA-35CC-4452-847C-E63E38BB75E5}">
      <dsp:nvSpPr>
        <dsp:cNvPr id="0" name=""/>
        <dsp:cNvSpPr/>
      </dsp:nvSpPr>
      <dsp:spPr>
        <a:xfrm>
          <a:off x="650823" y="240852"/>
          <a:ext cx="2212120" cy="1879579"/>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325C1A8-CEA3-43A6-9366-44F5C04DCAC9}">
      <dsp:nvSpPr>
        <dsp:cNvPr id="0" name=""/>
        <dsp:cNvSpPr/>
      </dsp:nvSpPr>
      <dsp:spPr>
        <a:xfrm>
          <a:off x="626955" y="2087783"/>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Inflationary Gap</a:t>
          </a:r>
          <a:br>
            <a:rPr lang="en-US" sz="2300" kern="1200" dirty="0">
              <a:solidFill>
                <a:schemeClr val="bg1"/>
              </a:solidFill>
              <a:effectLst>
                <a:outerShdw blurRad="38100" dist="38100" dir="2700000" algn="tl">
                  <a:srgbClr val="000000">
                    <a:alpha val="43137"/>
                  </a:srgbClr>
                </a:outerShdw>
              </a:effectLst>
            </a:rPr>
          </a:br>
          <a:r>
            <a:rPr lang="en-US" sz="2300" kern="1200" dirty="0">
              <a:solidFill>
                <a:schemeClr val="bg1"/>
              </a:solidFill>
              <a:effectLst>
                <a:outerShdw blurRad="38100" dist="38100" dir="2700000" algn="tl">
                  <a:srgbClr val="000000">
                    <a:alpha val="43137"/>
                  </a:srgbClr>
                </a:outerShdw>
              </a:effectLst>
            </a:rPr>
            <a:t>Deflationary spiral</a:t>
          </a:r>
        </a:p>
      </dsp:txBody>
      <dsp:txXfrm>
        <a:off x="626955" y="2087783"/>
        <a:ext cx="2212120" cy="780748"/>
      </dsp:txXfrm>
    </dsp:sp>
    <dsp:sp modelId="{5416C408-20B2-419C-B922-9FD672B8B8AB}">
      <dsp:nvSpPr>
        <dsp:cNvPr id="0" name=""/>
        <dsp:cNvSpPr/>
      </dsp:nvSpPr>
      <dsp:spPr>
        <a:xfrm>
          <a:off x="339202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E1B72EA1-7B43-4E4A-BBE4-A13523A9BCC9}">
      <dsp:nvSpPr>
        <dsp:cNvPr id="0" name=""/>
        <dsp:cNvSpPr/>
      </dsp:nvSpPr>
      <dsp:spPr>
        <a:xfrm>
          <a:off x="3514925" y="208204"/>
          <a:ext cx="2212120" cy="1879579"/>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58EB76D-677D-458A-84B7-0C907DDBC537}">
      <dsp:nvSpPr>
        <dsp:cNvPr id="0" name=""/>
        <dsp:cNvSpPr/>
      </dsp:nvSpPr>
      <dsp:spPr>
        <a:xfrm>
          <a:off x="3514925" y="2087783"/>
          <a:ext cx="2212120" cy="780748"/>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Wedge between CPI, WPI</a:t>
          </a:r>
        </a:p>
      </dsp:txBody>
      <dsp:txXfrm>
        <a:off x="3514925" y="2087783"/>
        <a:ext cx="2212120" cy="780748"/>
      </dsp:txXfrm>
    </dsp:sp>
    <dsp:sp modelId="{3EFF70AF-7B2B-4501-B8BC-556F0B25E6A5}">
      <dsp:nvSpPr>
        <dsp:cNvPr id="0" name=""/>
        <dsp:cNvSpPr/>
      </dsp:nvSpPr>
      <dsp:spPr>
        <a:xfrm>
          <a:off x="627999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97DE0559-E68E-44FB-B6F9-18987AF3A15C}">
      <dsp:nvSpPr>
        <dsp:cNvPr id="0" name=""/>
        <dsp:cNvSpPr/>
      </dsp:nvSpPr>
      <dsp:spPr>
        <a:xfrm>
          <a:off x="6402895" y="208204"/>
          <a:ext cx="2212120" cy="1879579"/>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41D3092-1507-45F1-ABB8-02E9CAC5BDD1}">
      <dsp:nvSpPr>
        <dsp:cNvPr id="0" name=""/>
        <dsp:cNvSpPr/>
      </dsp:nvSpPr>
      <dsp:spPr>
        <a:xfrm>
          <a:off x="6402895" y="2087783"/>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Wedge between Rural, Urban CPI</a:t>
          </a:r>
        </a:p>
      </dsp:txBody>
      <dsp:txXfrm>
        <a:off x="6402895" y="2087783"/>
        <a:ext cx="2212120" cy="780748"/>
      </dsp:txXfrm>
    </dsp:sp>
    <dsp:sp modelId="{D049DDB6-C095-46B3-8439-802421B2CFAD}">
      <dsp:nvSpPr>
        <dsp:cNvPr id="0" name=""/>
        <dsp:cNvSpPr/>
      </dsp:nvSpPr>
      <dsp:spPr>
        <a:xfrm>
          <a:off x="3392029" y="3229989"/>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B10B57D6-75C3-4F0C-9734-904B955D6864}">
      <dsp:nvSpPr>
        <dsp:cNvPr id="0" name=""/>
        <dsp:cNvSpPr/>
      </dsp:nvSpPr>
      <dsp:spPr>
        <a:xfrm>
          <a:off x="3514925" y="3345656"/>
          <a:ext cx="2212120" cy="1879579"/>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E03DBA9A-73E4-4D17-BBCA-AA9EDC994B43}">
      <dsp:nvSpPr>
        <dsp:cNvPr id="0" name=""/>
        <dsp:cNvSpPr/>
      </dsp:nvSpPr>
      <dsp:spPr>
        <a:xfrm>
          <a:off x="3514925" y="5225235"/>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effectLst>
                <a:outerShdw blurRad="38100" dist="38100" dir="2700000" algn="tl">
                  <a:srgbClr val="000000">
                    <a:alpha val="43137"/>
                  </a:srgbClr>
                </a:outerShdw>
              </a:effectLst>
            </a:rPr>
            <a:t>Is India’s GDP Overstated?</a:t>
          </a:r>
        </a:p>
      </dsp:txBody>
      <dsp:txXfrm>
        <a:off x="3514925" y="5225235"/>
        <a:ext cx="2212120" cy="7807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72AC6-CA45-45EC-B402-DA50FD49BC8D}">
      <dsp:nvSpPr>
        <dsp:cNvPr id="0" name=""/>
        <dsp:cNvSpPr/>
      </dsp:nvSpPr>
      <dsp:spPr>
        <a:xfrm>
          <a:off x="3600" y="260348"/>
          <a:ext cx="2335983" cy="82599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latin typeface="Franklin Gothic Medium Cond" panose="020B0606030402020204" pitchFamily="34" charset="0"/>
            </a:rPr>
            <a:t>Index</a:t>
          </a:r>
          <a:endParaRPr lang="en-US" sz="4400" kern="1200" dirty="0">
            <a:latin typeface="Franklin Gothic Medium Cond" panose="020B0606030402020204" pitchFamily="34" charset="0"/>
          </a:endParaRPr>
        </a:p>
      </dsp:txBody>
      <dsp:txXfrm>
        <a:off x="27793" y="284541"/>
        <a:ext cx="2287597" cy="777610"/>
      </dsp:txXfrm>
    </dsp:sp>
    <dsp:sp modelId="{188A0E0F-B9B9-4EEE-A851-28D761773940}">
      <dsp:nvSpPr>
        <dsp:cNvPr id="0" name=""/>
        <dsp:cNvSpPr/>
      </dsp:nvSpPr>
      <dsp:spPr>
        <a:xfrm>
          <a:off x="237198" y="1086344"/>
          <a:ext cx="233598" cy="619497"/>
        </a:xfrm>
        <a:custGeom>
          <a:avLst/>
          <a:gdLst/>
          <a:ahLst/>
          <a:cxnLst/>
          <a:rect l="0" t="0" r="0" b="0"/>
          <a:pathLst>
            <a:path>
              <a:moveTo>
                <a:pt x="0" y="0"/>
              </a:moveTo>
              <a:lnTo>
                <a:pt x="0" y="619497"/>
              </a:lnTo>
              <a:lnTo>
                <a:pt x="233598" y="61949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D523E9-4692-4D1C-85C8-F77137C6F4A0}">
      <dsp:nvSpPr>
        <dsp:cNvPr id="0" name=""/>
        <dsp:cNvSpPr/>
      </dsp:nvSpPr>
      <dsp:spPr>
        <a:xfrm>
          <a:off x="470796" y="1292843"/>
          <a:ext cx="1868773" cy="82599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Franklin Gothic Medium Cond" panose="020B0606030402020204" pitchFamily="34" charset="0"/>
            </a:rPr>
            <a:t>WPI</a:t>
          </a:r>
        </a:p>
      </dsp:txBody>
      <dsp:txXfrm>
        <a:off x="494989" y="1317036"/>
        <a:ext cx="1820387" cy="777610"/>
      </dsp:txXfrm>
    </dsp:sp>
    <dsp:sp modelId="{85D71ECB-7660-41B3-A374-04C5BE0D914E}">
      <dsp:nvSpPr>
        <dsp:cNvPr id="0" name=""/>
        <dsp:cNvSpPr/>
      </dsp:nvSpPr>
      <dsp:spPr>
        <a:xfrm>
          <a:off x="237198" y="1086344"/>
          <a:ext cx="233598" cy="1651992"/>
        </a:xfrm>
        <a:custGeom>
          <a:avLst/>
          <a:gdLst/>
          <a:ahLst/>
          <a:cxnLst/>
          <a:rect l="0" t="0" r="0" b="0"/>
          <a:pathLst>
            <a:path>
              <a:moveTo>
                <a:pt x="0" y="0"/>
              </a:moveTo>
              <a:lnTo>
                <a:pt x="0" y="1651992"/>
              </a:lnTo>
              <a:lnTo>
                <a:pt x="233598" y="165199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8513B3-F9FF-4DAA-97FA-AD7265A56A14}">
      <dsp:nvSpPr>
        <dsp:cNvPr id="0" name=""/>
        <dsp:cNvSpPr/>
      </dsp:nvSpPr>
      <dsp:spPr>
        <a:xfrm>
          <a:off x="470796" y="2325338"/>
          <a:ext cx="1868773" cy="82599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Franklin Gothic Medium Cond" panose="020B0606030402020204" pitchFamily="34" charset="0"/>
            </a:rPr>
            <a:t>CPI</a:t>
          </a:r>
        </a:p>
      </dsp:txBody>
      <dsp:txXfrm>
        <a:off x="494989" y="2349531"/>
        <a:ext cx="1820387" cy="777610"/>
      </dsp:txXfrm>
    </dsp:sp>
    <dsp:sp modelId="{28AA7733-10DA-4601-86A5-ED824AC34C67}">
      <dsp:nvSpPr>
        <dsp:cNvPr id="0" name=""/>
        <dsp:cNvSpPr/>
      </dsp:nvSpPr>
      <dsp:spPr>
        <a:xfrm>
          <a:off x="237198" y="1086344"/>
          <a:ext cx="233598" cy="2684487"/>
        </a:xfrm>
        <a:custGeom>
          <a:avLst/>
          <a:gdLst/>
          <a:ahLst/>
          <a:cxnLst/>
          <a:rect l="0" t="0" r="0" b="0"/>
          <a:pathLst>
            <a:path>
              <a:moveTo>
                <a:pt x="0" y="0"/>
              </a:moveTo>
              <a:lnTo>
                <a:pt x="0" y="2684487"/>
              </a:lnTo>
              <a:lnTo>
                <a:pt x="233598" y="268448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EF686B-1A5F-47B2-A9DF-466B25D62856}">
      <dsp:nvSpPr>
        <dsp:cNvPr id="0" name=""/>
        <dsp:cNvSpPr/>
      </dsp:nvSpPr>
      <dsp:spPr>
        <a:xfrm>
          <a:off x="470796" y="3357833"/>
          <a:ext cx="1868773" cy="82599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Franklin Gothic Medium Cond" panose="020B0606030402020204" pitchFamily="34" charset="0"/>
            </a:rPr>
            <a:t>IIP</a:t>
          </a:r>
        </a:p>
      </dsp:txBody>
      <dsp:txXfrm>
        <a:off x="494989" y="3382026"/>
        <a:ext cx="1820387" cy="777610"/>
      </dsp:txXfrm>
    </dsp:sp>
    <dsp:sp modelId="{FD15EA67-C9F8-47A1-980B-236AF298D42E}">
      <dsp:nvSpPr>
        <dsp:cNvPr id="0" name=""/>
        <dsp:cNvSpPr/>
      </dsp:nvSpPr>
      <dsp:spPr>
        <a:xfrm>
          <a:off x="237198" y="1086344"/>
          <a:ext cx="233598" cy="3716982"/>
        </a:xfrm>
        <a:custGeom>
          <a:avLst/>
          <a:gdLst/>
          <a:ahLst/>
          <a:cxnLst/>
          <a:rect l="0" t="0" r="0" b="0"/>
          <a:pathLst>
            <a:path>
              <a:moveTo>
                <a:pt x="0" y="0"/>
              </a:moveTo>
              <a:lnTo>
                <a:pt x="0" y="3716982"/>
              </a:lnTo>
              <a:lnTo>
                <a:pt x="233598" y="37169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44D8D5-C8D5-4D2F-8891-9B41B3BD2A41}">
      <dsp:nvSpPr>
        <dsp:cNvPr id="0" name=""/>
        <dsp:cNvSpPr/>
      </dsp:nvSpPr>
      <dsp:spPr>
        <a:xfrm>
          <a:off x="470796" y="4390328"/>
          <a:ext cx="1868773" cy="82599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Franklin Gothic Medium Cond" panose="020B0606030402020204" pitchFamily="34" charset="0"/>
            </a:rPr>
            <a:t>GDP</a:t>
          </a:r>
        </a:p>
      </dsp:txBody>
      <dsp:txXfrm>
        <a:off x="494989" y="4414521"/>
        <a:ext cx="1820387" cy="777610"/>
      </dsp:txXfrm>
    </dsp:sp>
    <dsp:sp modelId="{4E8791EA-72DE-4B84-9561-F98A794A3C9F}">
      <dsp:nvSpPr>
        <dsp:cNvPr id="0" name=""/>
        <dsp:cNvSpPr/>
      </dsp:nvSpPr>
      <dsp:spPr>
        <a:xfrm>
          <a:off x="2752581" y="260348"/>
          <a:ext cx="3803695" cy="82599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Franklin Gothic Medium Cond" panose="020B0606030402020204" pitchFamily="34" charset="0"/>
            </a:rPr>
            <a:t>WHO?</a:t>
          </a:r>
        </a:p>
      </dsp:txBody>
      <dsp:txXfrm>
        <a:off x="2776774" y="284541"/>
        <a:ext cx="3755309" cy="777610"/>
      </dsp:txXfrm>
    </dsp:sp>
    <dsp:sp modelId="{EADF587E-1A29-434F-9D0B-1B2BACFF6AF6}">
      <dsp:nvSpPr>
        <dsp:cNvPr id="0" name=""/>
        <dsp:cNvSpPr/>
      </dsp:nvSpPr>
      <dsp:spPr>
        <a:xfrm>
          <a:off x="3132950" y="1086344"/>
          <a:ext cx="380369" cy="619497"/>
        </a:xfrm>
        <a:custGeom>
          <a:avLst/>
          <a:gdLst/>
          <a:ahLst/>
          <a:cxnLst/>
          <a:rect l="0" t="0" r="0" b="0"/>
          <a:pathLst>
            <a:path>
              <a:moveTo>
                <a:pt x="0" y="0"/>
              </a:moveTo>
              <a:lnTo>
                <a:pt x="0" y="619497"/>
              </a:lnTo>
              <a:lnTo>
                <a:pt x="380369" y="61949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53DCFC-D8F4-4A08-9CCB-E6F29C5D2861}">
      <dsp:nvSpPr>
        <dsp:cNvPr id="0" name=""/>
        <dsp:cNvSpPr/>
      </dsp:nvSpPr>
      <dsp:spPr>
        <a:xfrm>
          <a:off x="3513320" y="1292843"/>
          <a:ext cx="3746572" cy="82599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Franklin Gothic Medium Cond" panose="020B0606030402020204" pitchFamily="34" charset="0"/>
            </a:rPr>
            <a:t>Eco. Advisor, DIPP</a:t>
          </a:r>
        </a:p>
      </dsp:txBody>
      <dsp:txXfrm>
        <a:off x="3537513" y="1317036"/>
        <a:ext cx="3698186" cy="777610"/>
      </dsp:txXfrm>
    </dsp:sp>
    <dsp:sp modelId="{06E98E17-FAAB-473E-9314-F3C701B1C43A}">
      <dsp:nvSpPr>
        <dsp:cNvPr id="0" name=""/>
        <dsp:cNvSpPr/>
      </dsp:nvSpPr>
      <dsp:spPr>
        <a:xfrm>
          <a:off x="3132950" y="1086344"/>
          <a:ext cx="380369" cy="1651992"/>
        </a:xfrm>
        <a:custGeom>
          <a:avLst/>
          <a:gdLst/>
          <a:ahLst/>
          <a:cxnLst/>
          <a:rect l="0" t="0" r="0" b="0"/>
          <a:pathLst>
            <a:path>
              <a:moveTo>
                <a:pt x="0" y="0"/>
              </a:moveTo>
              <a:lnTo>
                <a:pt x="0" y="1651992"/>
              </a:lnTo>
              <a:lnTo>
                <a:pt x="380369" y="165199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773BD9-89A8-4511-9632-3039E4898264}">
      <dsp:nvSpPr>
        <dsp:cNvPr id="0" name=""/>
        <dsp:cNvSpPr/>
      </dsp:nvSpPr>
      <dsp:spPr>
        <a:xfrm>
          <a:off x="3513320" y="2325338"/>
          <a:ext cx="3042956" cy="82599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Franklin Gothic Medium Cond" panose="020B0606030402020204" pitchFamily="34" charset="0"/>
            </a:rPr>
            <a:t>CSO</a:t>
          </a:r>
        </a:p>
      </dsp:txBody>
      <dsp:txXfrm>
        <a:off x="3537513" y="2349531"/>
        <a:ext cx="2994570" cy="777610"/>
      </dsp:txXfrm>
    </dsp:sp>
    <dsp:sp modelId="{A0220745-CC95-4021-A3DA-A5C3E2179740}">
      <dsp:nvSpPr>
        <dsp:cNvPr id="0" name=""/>
        <dsp:cNvSpPr/>
      </dsp:nvSpPr>
      <dsp:spPr>
        <a:xfrm>
          <a:off x="3132950" y="1086344"/>
          <a:ext cx="380369" cy="2684487"/>
        </a:xfrm>
        <a:custGeom>
          <a:avLst/>
          <a:gdLst/>
          <a:ahLst/>
          <a:cxnLst/>
          <a:rect l="0" t="0" r="0" b="0"/>
          <a:pathLst>
            <a:path>
              <a:moveTo>
                <a:pt x="0" y="0"/>
              </a:moveTo>
              <a:lnTo>
                <a:pt x="0" y="2684487"/>
              </a:lnTo>
              <a:lnTo>
                <a:pt x="380369" y="268448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907901-A983-4F4D-95F6-7B5FD141885B}">
      <dsp:nvSpPr>
        <dsp:cNvPr id="0" name=""/>
        <dsp:cNvSpPr/>
      </dsp:nvSpPr>
      <dsp:spPr>
        <a:xfrm>
          <a:off x="3513320" y="3357833"/>
          <a:ext cx="3042956" cy="82599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Franklin Gothic Medium Cond" panose="020B0606030402020204" pitchFamily="34" charset="0"/>
            </a:rPr>
            <a:t>CSO</a:t>
          </a:r>
        </a:p>
      </dsp:txBody>
      <dsp:txXfrm>
        <a:off x="3537513" y="3382026"/>
        <a:ext cx="2994570" cy="777610"/>
      </dsp:txXfrm>
    </dsp:sp>
    <dsp:sp modelId="{7C00915C-77F9-49D4-B6F6-D8499AB85B8F}">
      <dsp:nvSpPr>
        <dsp:cNvPr id="0" name=""/>
        <dsp:cNvSpPr/>
      </dsp:nvSpPr>
      <dsp:spPr>
        <a:xfrm>
          <a:off x="3132950" y="1086344"/>
          <a:ext cx="380369" cy="3716982"/>
        </a:xfrm>
        <a:custGeom>
          <a:avLst/>
          <a:gdLst/>
          <a:ahLst/>
          <a:cxnLst/>
          <a:rect l="0" t="0" r="0" b="0"/>
          <a:pathLst>
            <a:path>
              <a:moveTo>
                <a:pt x="0" y="0"/>
              </a:moveTo>
              <a:lnTo>
                <a:pt x="0" y="3716982"/>
              </a:lnTo>
              <a:lnTo>
                <a:pt x="380369" y="37169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B9CA5-F649-452C-B1D6-15236A67DF8D}">
      <dsp:nvSpPr>
        <dsp:cNvPr id="0" name=""/>
        <dsp:cNvSpPr/>
      </dsp:nvSpPr>
      <dsp:spPr>
        <a:xfrm>
          <a:off x="3513320" y="4390328"/>
          <a:ext cx="3042956" cy="82599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Franklin Gothic Medium Cond" panose="020B0606030402020204" pitchFamily="34" charset="0"/>
            </a:rPr>
            <a:t>CSO</a:t>
          </a:r>
        </a:p>
      </dsp:txBody>
      <dsp:txXfrm>
        <a:off x="3537513" y="4414521"/>
        <a:ext cx="2994570" cy="777610"/>
      </dsp:txXfrm>
    </dsp:sp>
    <dsp:sp modelId="{2ADFED50-9EBE-4E93-B4F8-3709F2F5327B}">
      <dsp:nvSpPr>
        <dsp:cNvPr id="0" name=""/>
        <dsp:cNvSpPr/>
      </dsp:nvSpPr>
      <dsp:spPr>
        <a:xfrm>
          <a:off x="7342492" y="260348"/>
          <a:ext cx="1651992" cy="8259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Franklin Gothic Medium Cond" panose="020B0606030402020204" pitchFamily="34" charset="0"/>
            </a:rPr>
            <a:t>Base</a:t>
          </a:r>
        </a:p>
      </dsp:txBody>
      <dsp:txXfrm>
        <a:off x="7366685" y="284541"/>
        <a:ext cx="1603606" cy="777610"/>
      </dsp:txXfrm>
    </dsp:sp>
    <dsp:sp modelId="{A8548474-4649-4E91-B46D-C2610A9BABDB}">
      <dsp:nvSpPr>
        <dsp:cNvPr id="0" name=""/>
        <dsp:cNvSpPr/>
      </dsp:nvSpPr>
      <dsp:spPr>
        <a:xfrm>
          <a:off x="7507691" y="1086344"/>
          <a:ext cx="165199" cy="619497"/>
        </a:xfrm>
        <a:custGeom>
          <a:avLst/>
          <a:gdLst/>
          <a:ahLst/>
          <a:cxnLst/>
          <a:rect l="0" t="0" r="0" b="0"/>
          <a:pathLst>
            <a:path>
              <a:moveTo>
                <a:pt x="0" y="0"/>
              </a:moveTo>
              <a:lnTo>
                <a:pt x="0" y="619497"/>
              </a:lnTo>
              <a:lnTo>
                <a:pt x="165199" y="61949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2106D3-FD9F-4317-B001-F6B0EF9E73D2}">
      <dsp:nvSpPr>
        <dsp:cNvPr id="0" name=""/>
        <dsp:cNvSpPr/>
      </dsp:nvSpPr>
      <dsp:spPr>
        <a:xfrm>
          <a:off x="7672891" y="1292843"/>
          <a:ext cx="1321593" cy="82599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2004</a:t>
          </a:r>
        </a:p>
      </dsp:txBody>
      <dsp:txXfrm>
        <a:off x="7697084" y="1317036"/>
        <a:ext cx="1273207" cy="777610"/>
      </dsp:txXfrm>
    </dsp:sp>
    <dsp:sp modelId="{4E9D5800-AA99-43A7-94EE-5501B7401D30}">
      <dsp:nvSpPr>
        <dsp:cNvPr id="0" name=""/>
        <dsp:cNvSpPr/>
      </dsp:nvSpPr>
      <dsp:spPr>
        <a:xfrm>
          <a:off x="7507691" y="1086344"/>
          <a:ext cx="165199" cy="1651992"/>
        </a:xfrm>
        <a:custGeom>
          <a:avLst/>
          <a:gdLst/>
          <a:ahLst/>
          <a:cxnLst/>
          <a:rect l="0" t="0" r="0" b="0"/>
          <a:pathLst>
            <a:path>
              <a:moveTo>
                <a:pt x="0" y="0"/>
              </a:moveTo>
              <a:lnTo>
                <a:pt x="0" y="1651992"/>
              </a:lnTo>
              <a:lnTo>
                <a:pt x="165199" y="165199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9DC0F2-3992-4F88-9E4E-2A075E48A07B}">
      <dsp:nvSpPr>
        <dsp:cNvPr id="0" name=""/>
        <dsp:cNvSpPr/>
      </dsp:nvSpPr>
      <dsp:spPr>
        <a:xfrm>
          <a:off x="7672891" y="2325338"/>
          <a:ext cx="1321593" cy="825996"/>
        </a:xfrm>
        <a:prstGeom prst="roundRect">
          <a:avLst>
            <a:gd name="adj" fmla="val 10000"/>
          </a:avLst>
        </a:prstGeom>
        <a:solidFill>
          <a:srgbClr val="FFFF00">
            <a:alpha val="90000"/>
          </a:srgb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strike="sngStrike" kern="1200" dirty="0">
              <a:latin typeface="Franklin Gothic Medium Cond" panose="020B0606030402020204" pitchFamily="34" charset="0"/>
            </a:rPr>
            <a:t>2010 </a:t>
          </a:r>
          <a:br>
            <a:rPr lang="en-US" sz="3600" strike="sngStrike" kern="1200" dirty="0">
              <a:latin typeface="Franklin Gothic Medium Cond" panose="020B0606030402020204" pitchFamily="34" charset="0"/>
            </a:rPr>
          </a:br>
          <a:r>
            <a:rPr lang="en-US" sz="3600" kern="1200" dirty="0">
              <a:latin typeface="Franklin Gothic Medium Cond" panose="020B0606030402020204" pitchFamily="34" charset="0"/>
            </a:rPr>
            <a:t>2012</a:t>
          </a:r>
        </a:p>
      </dsp:txBody>
      <dsp:txXfrm>
        <a:off x="7697084" y="2349531"/>
        <a:ext cx="1273207" cy="777610"/>
      </dsp:txXfrm>
    </dsp:sp>
    <dsp:sp modelId="{CFC67542-D0BF-4255-AA7A-8E0152DA7DB5}">
      <dsp:nvSpPr>
        <dsp:cNvPr id="0" name=""/>
        <dsp:cNvSpPr/>
      </dsp:nvSpPr>
      <dsp:spPr>
        <a:xfrm>
          <a:off x="7507691" y="1086344"/>
          <a:ext cx="165199" cy="2684487"/>
        </a:xfrm>
        <a:custGeom>
          <a:avLst/>
          <a:gdLst/>
          <a:ahLst/>
          <a:cxnLst/>
          <a:rect l="0" t="0" r="0" b="0"/>
          <a:pathLst>
            <a:path>
              <a:moveTo>
                <a:pt x="0" y="0"/>
              </a:moveTo>
              <a:lnTo>
                <a:pt x="0" y="2684487"/>
              </a:lnTo>
              <a:lnTo>
                <a:pt x="165199" y="268448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50835B-D6D2-4433-B2D0-9C3C86D7AB1C}">
      <dsp:nvSpPr>
        <dsp:cNvPr id="0" name=""/>
        <dsp:cNvSpPr/>
      </dsp:nvSpPr>
      <dsp:spPr>
        <a:xfrm>
          <a:off x="7672891" y="3357833"/>
          <a:ext cx="1321593" cy="82599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Franklin Gothic Medium Cond" panose="020B0606030402020204" pitchFamily="34" charset="0"/>
            </a:rPr>
            <a:t>2004</a:t>
          </a:r>
        </a:p>
      </dsp:txBody>
      <dsp:txXfrm>
        <a:off x="7697084" y="3382026"/>
        <a:ext cx="1273207" cy="777610"/>
      </dsp:txXfrm>
    </dsp:sp>
    <dsp:sp modelId="{4752D3FA-D1E2-476B-8B77-7B5D4BF685E0}">
      <dsp:nvSpPr>
        <dsp:cNvPr id="0" name=""/>
        <dsp:cNvSpPr/>
      </dsp:nvSpPr>
      <dsp:spPr>
        <a:xfrm>
          <a:off x="7507691" y="1086344"/>
          <a:ext cx="165199" cy="3716982"/>
        </a:xfrm>
        <a:custGeom>
          <a:avLst/>
          <a:gdLst/>
          <a:ahLst/>
          <a:cxnLst/>
          <a:rect l="0" t="0" r="0" b="0"/>
          <a:pathLst>
            <a:path>
              <a:moveTo>
                <a:pt x="0" y="0"/>
              </a:moveTo>
              <a:lnTo>
                <a:pt x="0" y="3716982"/>
              </a:lnTo>
              <a:lnTo>
                <a:pt x="165199" y="37169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6A433-54A3-4753-99F9-C3346AF8F4E3}">
      <dsp:nvSpPr>
        <dsp:cNvPr id="0" name=""/>
        <dsp:cNvSpPr/>
      </dsp:nvSpPr>
      <dsp:spPr>
        <a:xfrm>
          <a:off x="7672891" y="4390328"/>
          <a:ext cx="1321593" cy="825996"/>
        </a:xfrm>
        <a:prstGeom prst="roundRect">
          <a:avLst>
            <a:gd name="adj" fmla="val 10000"/>
          </a:avLst>
        </a:prstGeom>
        <a:solidFill>
          <a:srgbClr val="FFFF00">
            <a:alpha val="90000"/>
          </a:srgb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strike="sngStrike" kern="1200" dirty="0">
              <a:latin typeface="Franklin Gothic Medium Cond" panose="020B0606030402020204" pitchFamily="34" charset="0"/>
            </a:rPr>
            <a:t>2004</a:t>
          </a:r>
          <a:br>
            <a:rPr lang="en-US" sz="3600" kern="1200" dirty="0">
              <a:latin typeface="Franklin Gothic Medium Cond" panose="020B0606030402020204" pitchFamily="34" charset="0"/>
            </a:rPr>
          </a:br>
          <a:r>
            <a:rPr lang="en-US" sz="3600" kern="1200" dirty="0">
              <a:latin typeface="Franklin Gothic Medium Cond" panose="020B0606030402020204" pitchFamily="34" charset="0"/>
            </a:rPr>
            <a:t>2011</a:t>
          </a:r>
        </a:p>
      </dsp:txBody>
      <dsp:txXfrm>
        <a:off x="7697084" y="4414521"/>
        <a:ext cx="1273207" cy="7776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0031E-138E-4D71-A801-37A8031ADB00}">
      <dsp:nvSpPr>
        <dsp:cNvPr id="0" name=""/>
        <dsp:cNvSpPr/>
      </dsp:nvSpPr>
      <dsp:spPr>
        <a:xfrm>
          <a:off x="4295" y="610981"/>
          <a:ext cx="2197333" cy="100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dirty="0"/>
            <a:t>Industrial Workers	</a:t>
          </a:r>
        </a:p>
      </dsp:txBody>
      <dsp:txXfrm>
        <a:off x="4295" y="610981"/>
        <a:ext cx="2197333" cy="1009800"/>
      </dsp:txXfrm>
    </dsp:sp>
    <dsp:sp modelId="{190B2B6D-D9BC-4301-9C75-7FD60A305026}">
      <dsp:nvSpPr>
        <dsp:cNvPr id="0" name=""/>
        <dsp:cNvSpPr/>
      </dsp:nvSpPr>
      <dsp:spPr>
        <a:xfrm>
          <a:off x="2201629" y="610981"/>
          <a:ext cx="439466" cy="10098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2E4802-BD2B-454A-BAC7-FE599FCE2814}">
      <dsp:nvSpPr>
        <dsp:cNvPr id="0" name=""/>
        <dsp:cNvSpPr/>
      </dsp:nvSpPr>
      <dsp:spPr>
        <a:xfrm>
          <a:off x="2816882" y="610981"/>
          <a:ext cx="5976746" cy="10098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a:t>2001=100</a:t>
          </a:r>
        </a:p>
      </dsp:txBody>
      <dsp:txXfrm>
        <a:off x="2816882" y="610981"/>
        <a:ext cx="5976746" cy="1009800"/>
      </dsp:txXfrm>
    </dsp:sp>
    <dsp:sp modelId="{88FBF61F-C451-408F-BFFE-9A72F16CA080}">
      <dsp:nvSpPr>
        <dsp:cNvPr id="0" name=""/>
        <dsp:cNvSpPr/>
      </dsp:nvSpPr>
      <dsp:spPr>
        <a:xfrm>
          <a:off x="4295" y="1735981"/>
          <a:ext cx="2197333" cy="14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a:t>Rural Labourers	</a:t>
          </a:r>
        </a:p>
      </dsp:txBody>
      <dsp:txXfrm>
        <a:off x="4295" y="1735981"/>
        <a:ext cx="2197333" cy="1425600"/>
      </dsp:txXfrm>
    </dsp:sp>
    <dsp:sp modelId="{1B8B7080-96BE-41D5-954C-3B2B54846603}">
      <dsp:nvSpPr>
        <dsp:cNvPr id="0" name=""/>
        <dsp:cNvSpPr/>
      </dsp:nvSpPr>
      <dsp:spPr>
        <a:xfrm>
          <a:off x="2201629" y="1735981"/>
          <a:ext cx="439466" cy="1425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AD7E2F-8FCB-4367-8105-C2F71EA0C04A}">
      <dsp:nvSpPr>
        <dsp:cNvPr id="0" name=""/>
        <dsp:cNvSpPr/>
      </dsp:nvSpPr>
      <dsp:spPr>
        <a:xfrm>
          <a:off x="2816882" y="1735981"/>
          <a:ext cx="5976746" cy="14256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a:t>1986-87=100</a:t>
          </a:r>
        </a:p>
      </dsp:txBody>
      <dsp:txXfrm>
        <a:off x="2816882" y="1735981"/>
        <a:ext cx="5976746" cy="1425600"/>
      </dsp:txXfrm>
    </dsp:sp>
    <dsp:sp modelId="{498136BC-F5AF-47EF-A287-13EE7461F344}">
      <dsp:nvSpPr>
        <dsp:cNvPr id="0" name=""/>
        <dsp:cNvSpPr/>
      </dsp:nvSpPr>
      <dsp:spPr>
        <a:xfrm>
          <a:off x="4295" y="3276781"/>
          <a:ext cx="2197333" cy="14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a:t>Agricultural Labourers	</a:t>
          </a:r>
        </a:p>
      </dsp:txBody>
      <dsp:txXfrm>
        <a:off x="4295" y="3276781"/>
        <a:ext cx="2197333" cy="1425600"/>
      </dsp:txXfrm>
    </dsp:sp>
    <dsp:sp modelId="{9220622D-0CB8-4666-8591-4C3EA995B585}">
      <dsp:nvSpPr>
        <dsp:cNvPr id="0" name=""/>
        <dsp:cNvSpPr/>
      </dsp:nvSpPr>
      <dsp:spPr>
        <a:xfrm>
          <a:off x="2201629" y="3276781"/>
          <a:ext cx="439466" cy="1425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69E36C-129C-4070-914A-DA4BD148D79A}">
      <dsp:nvSpPr>
        <dsp:cNvPr id="0" name=""/>
        <dsp:cNvSpPr/>
      </dsp:nvSpPr>
      <dsp:spPr>
        <a:xfrm>
          <a:off x="2816882" y="3276781"/>
          <a:ext cx="5976746" cy="14256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1986-87=100</a:t>
          </a:r>
        </a:p>
      </dsp:txBody>
      <dsp:txXfrm>
        <a:off x="2816882" y="3276781"/>
        <a:ext cx="5976746" cy="14256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E926A-B265-4FD2-A9EB-F132C4048BDA}">
      <dsp:nvSpPr>
        <dsp:cNvPr id="0" name=""/>
        <dsp:cNvSpPr/>
      </dsp:nvSpPr>
      <dsp:spPr>
        <a:xfrm>
          <a:off x="50405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132D91BA-35CC-4452-847C-E63E38BB75E5}">
      <dsp:nvSpPr>
        <dsp:cNvPr id="0" name=""/>
        <dsp:cNvSpPr/>
      </dsp:nvSpPr>
      <dsp:spPr>
        <a:xfrm>
          <a:off x="650823" y="240852"/>
          <a:ext cx="2212120" cy="1879579"/>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325C1A8-CEA3-43A6-9366-44F5C04DCAC9}">
      <dsp:nvSpPr>
        <dsp:cNvPr id="0" name=""/>
        <dsp:cNvSpPr/>
      </dsp:nvSpPr>
      <dsp:spPr>
        <a:xfrm>
          <a:off x="626955" y="2087783"/>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lumMod val="85000"/>
                </a:schemeClr>
              </a:solidFill>
            </a:rPr>
            <a:t>Inflationary Gap</a:t>
          </a:r>
          <a:br>
            <a:rPr lang="en-US" sz="2300" kern="1200" dirty="0">
              <a:solidFill>
                <a:schemeClr val="bg1">
                  <a:lumMod val="85000"/>
                </a:schemeClr>
              </a:solidFill>
            </a:rPr>
          </a:br>
          <a:r>
            <a:rPr lang="en-US" sz="2300" kern="1200" dirty="0">
              <a:solidFill>
                <a:schemeClr val="bg1">
                  <a:lumMod val="85000"/>
                </a:schemeClr>
              </a:solidFill>
            </a:rPr>
            <a:t>Deflationary spiral</a:t>
          </a:r>
        </a:p>
      </dsp:txBody>
      <dsp:txXfrm>
        <a:off x="626955" y="2087783"/>
        <a:ext cx="2212120" cy="780748"/>
      </dsp:txXfrm>
    </dsp:sp>
    <dsp:sp modelId="{5416C408-20B2-419C-B922-9FD672B8B8AB}">
      <dsp:nvSpPr>
        <dsp:cNvPr id="0" name=""/>
        <dsp:cNvSpPr/>
      </dsp:nvSpPr>
      <dsp:spPr>
        <a:xfrm>
          <a:off x="339202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E1B72EA1-7B43-4E4A-BBE4-A13523A9BCC9}">
      <dsp:nvSpPr>
        <dsp:cNvPr id="0" name=""/>
        <dsp:cNvSpPr/>
      </dsp:nvSpPr>
      <dsp:spPr>
        <a:xfrm>
          <a:off x="3514925" y="208204"/>
          <a:ext cx="2212120" cy="1879579"/>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58EB76D-677D-458A-84B7-0C907DDBC537}">
      <dsp:nvSpPr>
        <dsp:cNvPr id="0" name=""/>
        <dsp:cNvSpPr/>
      </dsp:nvSpPr>
      <dsp:spPr>
        <a:xfrm>
          <a:off x="3514925" y="2087783"/>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lumMod val="85000"/>
                </a:schemeClr>
              </a:solidFill>
            </a:rPr>
            <a:t>Wedge between CPI, WPI</a:t>
          </a:r>
        </a:p>
      </dsp:txBody>
      <dsp:txXfrm>
        <a:off x="3514925" y="2087783"/>
        <a:ext cx="2212120" cy="780748"/>
      </dsp:txXfrm>
    </dsp:sp>
    <dsp:sp modelId="{3EFF70AF-7B2B-4501-B8BC-556F0B25E6A5}">
      <dsp:nvSpPr>
        <dsp:cNvPr id="0" name=""/>
        <dsp:cNvSpPr/>
      </dsp:nvSpPr>
      <dsp:spPr>
        <a:xfrm>
          <a:off x="6279999" y="92537"/>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97DE0559-E68E-44FB-B6F9-18987AF3A15C}">
      <dsp:nvSpPr>
        <dsp:cNvPr id="0" name=""/>
        <dsp:cNvSpPr/>
      </dsp:nvSpPr>
      <dsp:spPr>
        <a:xfrm>
          <a:off x="6402895" y="208204"/>
          <a:ext cx="2212120" cy="1879579"/>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41D3092-1507-45F1-ABB8-02E9CAC5BDD1}">
      <dsp:nvSpPr>
        <dsp:cNvPr id="0" name=""/>
        <dsp:cNvSpPr/>
      </dsp:nvSpPr>
      <dsp:spPr>
        <a:xfrm>
          <a:off x="6402895" y="2087783"/>
          <a:ext cx="2212120" cy="780748"/>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lumMod val="85000"/>
                </a:schemeClr>
              </a:solidFill>
            </a:rPr>
            <a:t>Wedge between Rural, Urban CPI</a:t>
          </a:r>
        </a:p>
      </dsp:txBody>
      <dsp:txXfrm>
        <a:off x="6402895" y="2087783"/>
        <a:ext cx="2212120" cy="780748"/>
      </dsp:txXfrm>
    </dsp:sp>
    <dsp:sp modelId="{D049DDB6-C095-46B3-8439-802421B2CFAD}">
      <dsp:nvSpPr>
        <dsp:cNvPr id="0" name=""/>
        <dsp:cNvSpPr/>
      </dsp:nvSpPr>
      <dsp:spPr>
        <a:xfrm>
          <a:off x="3392029" y="3229989"/>
          <a:ext cx="2457911" cy="289166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B10B57D6-75C3-4F0C-9734-904B955D6864}">
      <dsp:nvSpPr>
        <dsp:cNvPr id="0" name=""/>
        <dsp:cNvSpPr/>
      </dsp:nvSpPr>
      <dsp:spPr>
        <a:xfrm>
          <a:off x="3514925" y="3345656"/>
          <a:ext cx="2212120" cy="1879579"/>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E03DBA9A-73E4-4D17-BBCA-AA9EDC994B43}">
      <dsp:nvSpPr>
        <dsp:cNvPr id="0" name=""/>
        <dsp:cNvSpPr/>
      </dsp:nvSpPr>
      <dsp:spPr>
        <a:xfrm>
          <a:off x="3514925" y="5225235"/>
          <a:ext cx="2212120" cy="780748"/>
        </a:xfrm>
        <a:prstGeom prst="rect">
          <a:avLst/>
        </a:prstGeom>
        <a:solidFill>
          <a:schemeClr val="tx1">
            <a:lumMod val="95000"/>
            <a:lumOff val="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lumMod val="85000"/>
                </a:schemeClr>
              </a:solidFill>
            </a:rPr>
            <a:t>Is India’s GDP Overstated?</a:t>
          </a:r>
        </a:p>
      </dsp:txBody>
      <dsp:txXfrm>
        <a:off x="3514925" y="5225235"/>
        <a:ext cx="2212120" cy="780748"/>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41972-8672-4E32-B5E9-81BDA2D2705B}" type="datetimeFigureOut">
              <a:rPr lang="en-US" smtClean="0"/>
              <a:t>26-Jul-16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74A8A-850A-4D71-951D-25FB5EA6650F}" type="slidenum">
              <a:rPr lang="en-US" smtClean="0"/>
              <a:t>‹#›</a:t>
            </a:fld>
            <a:endParaRPr lang="en-US"/>
          </a:p>
        </p:txBody>
      </p:sp>
    </p:spTree>
    <p:extLst>
      <p:ext uri="{BB962C8B-B14F-4D97-AF65-F5344CB8AC3E}">
        <p14:creationId xmlns:p14="http://schemas.microsoft.com/office/powerpoint/2010/main" val="3785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B814FAC-0CC9-4901-ADBF-F80A9AEB338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17755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27</a:t>
            </a:fld>
            <a:endParaRPr lang="en-US"/>
          </a:p>
        </p:txBody>
      </p:sp>
    </p:spTree>
    <p:extLst>
      <p:ext uri="{BB962C8B-B14F-4D97-AF65-F5344CB8AC3E}">
        <p14:creationId xmlns:p14="http://schemas.microsoft.com/office/powerpoint/2010/main" val="2703415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www.lse.ac.uk/publicEvents/pdf/2014-MT/20141209-Angus-Deaton-Robbins-Lecture-Series.pdf</a:t>
            </a:r>
          </a:p>
        </p:txBody>
      </p:sp>
      <p:sp>
        <p:nvSpPr>
          <p:cNvPr id="4" name="Slide Number Placeholder 3"/>
          <p:cNvSpPr>
            <a:spLocks noGrp="1"/>
          </p:cNvSpPr>
          <p:nvPr>
            <p:ph type="sldNum" sz="quarter" idx="10"/>
          </p:nvPr>
        </p:nvSpPr>
        <p:spPr/>
        <p:txBody>
          <a:bodyPr/>
          <a:lstStyle/>
          <a:p>
            <a:fld id="{AF574A8A-850A-4D71-951D-25FB5EA6650F}" type="slidenum">
              <a:rPr lang="en-US" smtClean="0"/>
              <a:t>30</a:t>
            </a:fld>
            <a:endParaRPr lang="en-US"/>
          </a:p>
        </p:txBody>
      </p:sp>
    </p:spTree>
    <p:extLst>
      <p:ext uri="{BB962C8B-B14F-4D97-AF65-F5344CB8AC3E}">
        <p14:creationId xmlns:p14="http://schemas.microsoft.com/office/powerpoint/2010/main" val="2935860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31</a:t>
            </a:fld>
            <a:endParaRPr lang="en-US"/>
          </a:p>
        </p:txBody>
      </p:sp>
    </p:spTree>
    <p:extLst>
      <p:ext uri="{BB962C8B-B14F-4D97-AF65-F5344CB8AC3E}">
        <p14:creationId xmlns:p14="http://schemas.microsoft.com/office/powerpoint/2010/main" val="4257772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http://www.imf.org/external/pubs/ft/weo/2016/update/01/</a:t>
            </a:r>
          </a:p>
        </p:txBody>
      </p:sp>
      <p:sp>
        <p:nvSpPr>
          <p:cNvPr id="4" name="Slide Number Placeholder 3"/>
          <p:cNvSpPr>
            <a:spLocks noGrp="1"/>
          </p:cNvSpPr>
          <p:nvPr>
            <p:ph type="sldNum" sz="quarter" idx="10"/>
          </p:nvPr>
        </p:nvSpPr>
        <p:spPr/>
        <p:txBody>
          <a:bodyPr/>
          <a:lstStyle/>
          <a:p>
            <a:fld id="{AF574A8A-850A-4D71-951D-25FB5EA6650F}" type="slidenum">
              <a:rPr lang="en-US" smtClean="0"/>
              <a:t>38</a:t>
            </a:fld>
            <a:endParaRPr lang="en-US"/>
          </a:p>
        </p:txBody>
      </p:sp>
    </p:spTree>
    <p:extLst>
      <p:ext uri="{BB962C8B-B14F-4D97-AF65-F5344CB8AC3E}">
        <p14:creationId xmlns:p14="http://schemas.microsoft.com/office/powerpoint/2010/main" val="2309366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Released in 2016, June</a:t>
            </a:r>
          </a:p>
          <a:p>
            <a:endParaRPr lang="en-US" dirty="0"/>
          </a:p>
        </p:txBody>
      </p:sp>
      <p:sp>
        <p:nvSpPr>
          <p:cNvPr id="4" name="Slide Number Placeholder 3"/>
          <p:cNvSpPr>
            <a:spLocks noGrp="1"/>
          </p:cNvSpPr>
          <p:nvPr>
            <p:ph type="sldNum" sz="quarter" idx="10"/>
          </p:nvPr>
        </p:nvSpPr>
        <p:spPr/>
        <p:txBody>
          <a:bodyPr/>
          <a:lstStyle/>
          <a:p>
            <a:fld id="{AF574A8A-850A-4D71-951D-25FB5EA6650F}" type="slidenum">
              <a:rPr lang="en-US" smtClean="0"/>
              <a:t>39</a:t>
            </a:fld>
            <a:endParaRPr lang="en-US"/>
          </a:p>
        </p:txBody>
      </p:sp>
    </p:spTree>
    <p:extLst>
      <p:ext uri="{BB962C8B-B14F-4D97-AF65-F5344CB8AC3E}">
        <p14:creationId xmlns:p14="http://schemas.microsoft.com/office/powerpoint/2010/main" val="210467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http://www.lse.ac.uk/publicEvents/pdf/2014-MT/20141209-Angus-Deaton-Robbins-Lecture-Series.pdf</a:t>
            </a:r>
          </a:p>
        </p:txBody>
      </p:sp>
      <p:sp>
        <p:nvSpPr>
          <p:cNvPr id="4" name="Slide Number Placeholder 3"/>
          <p:cNvSpPr>
            <a:spLocks noGrp="1"/>
          </p:cNvSpPr>
          <p:nvPr>
            <p:ph type="sldNum" sz="quarter" idx="10"/>
          </p:nvPr>
        </p:nvSpPr>
        <p:spPr/>
        <p:txBody>
          <a:bodyPr/>
          <a:lstStyle/>
          <a:p>
            <a:fld id="{AF574A8A-850A-4D71-951D-25FB5EA6650F}" type="slidenum">
              <a:rPr lang="en-US" smtClean="0"/>
              <a:t>40</a:t>
            </a:fld>
            <a:endParaRPr lang="en-US"/>
          </a:p>
        </p:txBody>
      </p:sp>
    </p:spTree>
    <p:extLst>
      <p:ext uri="{BB962C8B-B14F-4D97-AF65-F5344CB8AC3E}">
        <p14:creationId xmlns:p14="http://schemas.microsoft.com/office/powerpoint/2010/main" val="68977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43</a:t>
            </a:fld>
            <a:endParaRPr lang="en-US"/>
          </a:p>
        </p:txBody>
      </p:sp>
    </p:spTree>
    <p:extLst>
      <p:ext uri="{BB962C8B-B14F-4D97-AF65-F5344CB8AC3E}">
        <p14:creationId xmlns:p14="http://schemas.microsoft.com/office/powerpoint/2010/main" val="1603464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B814FAC-0CC9-4901-ADBF-F80A9AEB338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511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2</a:t>
            </a:fld>
            <a:endParaRPr lang="en-US"/>
          </a:p>
        </p:txBody>
      </p:sp>
    </p:spTree>
    <p:extLst>
      <p:ext uri="{BB962C8B-B14F-4D97-AF65-F5344CB8AC3E}">
        <p14:creationId xmlns:p14="http://schemas.microsoft.com/office/powerpoint/2010/main" val="3269334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a:t>
            </a:r>
            <a:r>
              <a:rPr lang="en-US" baseline="0" dirty="0"/>
              <a:t> hike by 7</a:t>
            </a:r>
            <a:r>
              <a:rPr lang="en-US" baseline="30000" dirty="0"/>
              <a:t>th</a:t>
            </a:r>
            <a:r>
              <a:rPr lang="en-US" baseline="0" dirty="0"/>
              <a:t> PC</a:t>
            </a:r>
          </a:p>
          <a:p>
            <a:r>
              <a:rPr lang="en-US" baseline="0" dirty="0"/>
              <a:t>PM </a:t>
            </a:r>
            <a:r>
              <a:rPr lang="en-US" baseline="0" dirty="0" err="1"/>
              <a:t>Uijawaala</a:t>
            </a:r>
            <a:r>
              <a:rPr lang="en-US" baseline="0" dirty="0"/>
              <a:t> </a:t>
            </a:r>
            <a:endParaRPr lang="en-US" dirty="0"/>
          </a:p>
        </p:txBody>
      </p:sp>
      <p:sp>
        <p:nvSpPr>
          <p:cNvPr id="4" name="Slide Number Placeholder 3"/>
          <p:cNvSpPr>
            <a:spLocks noGrp="1"/>
          </p:cNvSpPr>
          <p:nvPr>
            <p:ph type="sldNum" sz="quarter" idx="10"/>
          </p:nvPr>
        </p:nvSpPr>
        <p:spPr/>
        <p:txBody>
          <a:bodyPr/>
          <a:lstStyle/>
          <a:p>
            <a:fld id="{AF574A8A-850A-4D71-951D-25FB5EA6650F}" type="slidenum">
              <a:rPr lang="en-US" smtClean="0"/>
              <a:t>5</a:t>
            </a:fld>
            <a:endParaRPr lang="en-US"/>
          </a:p>
        </p:txBody>
      </p:sp>
    </p:spTree>
    <p:extLst>
      <p:ext uri="{BB962C8B-B14F-4D97-AF65-F5344CB8AC3E}">
        <p14:creationId xmlns:p14="http://schemas.microsoft.com/office/powerpoint/2010/main" val="2234005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 tax?</a:t>
            </a:r>
          </a:p>
        </p:txBody>
      </p:sp>
      <p:sp>
        <p:nvSpPr>
          <p:cNvPr id="4" name="Slide Number Placeholder 3"/>
          <p:cNvSpPr>
            <a:spLocks noGrp="1"/>
          </p:cNvSpPr>
          <p:nvPr>
            <p:ph type="sldNum" sz="quarter" idx="10"/>
          </p:nvPr>
        </p:nvSpPr>
        <p:spPr/>
        <p:txBody>
          <a:bodyPr/>
          <a:lstStyle/>
          <a:p>
            <a:fld id="{5FA18CA8-BADC-174B-BAF8-010DFE92E97A}" type="slidenum">
              <a:rPr lang="en-US" smtClean="0"/>
              <a:t>7</a:t>
            </a:fld>
            <a:endParaRPr lang="en-US"/>
          </a:p>
        </p:txBody>
      </p:sp>
    </p:spTree>
    <p:extLst>
      <p:ext uri="{BB962C8B-B14F-4D97-AF65-F5344CB8AC3E}">
        <p14:creationId xmlns:p14="http://schemas.microsoft.com/office/powerpoint/2010/main" val="2000140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https://books.google.co.in/books?id=MJsJDKexrTcC&amp;pg=PA282&amp;dq=deflationary+spiral&amp;hl=en&amp;sa=X&amp;ved=0ahUKEwjglqqH7o3OAhWHK48KHQRyDOgQ6AEIKDAC#v=onepage&amp;q=deflationary%20spiral&amp;f=false</a:t>
            </a:r>
          </a:p>
        </p:txBody>
      </p:sp>
      <p:sp>
        <p:nvSpPr>
          <p:cNvPr id="4" name="Slide Number Placeholder 3"/>
          <p:cNvSpPr>
            <a:spLocks noGrp="1"/>
          </p:cNvSpPr>
          <p:nvPr>
            <p:ph type="sldNum" sz="quarter" idx="10"/>
          </p:nvPr>
        </p:nvSpPr>
        <p:spPr/>
        <p:txBody>
          <a:bodyPr/>
          <a:lstStyle/>
          <a:p>
            <a:fld id="{5FA18CA8-BADC-174B-BAF8-010DFE92E97A}" type="slidenum">
              <a:rPr lang="en-US" smtClean="0"/>
              <a:t>11</a:t>
            </a:fld>
            <a:endParaRPr lang="en-US"/>
          </a:p>
        </p:txBody>
      </p:sp>
    </p:spTree>
    <p:extLst>
      <p:ext uri="{BB962C8B-B14F-4D97-AF65-F5344CB8AC3E}">
        <p14:creationId xmlns:p14="http://schemas.microsoft.com/office/powerpoint/2010/main" val="41604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borrow 1 dollar from you and buy 1 gallon of milk. We agree that I will pay you back in five years.</a:t>
            </a:r>
            <a:br>
              <a:rPr lang="en-US" dirty="0"/>
            </a:br>
            <a:br>
              <a:rPr lang="en-US" dirty="0"/>
            </a:br>
            <a:r>
              <a:rPr lang="en-US" dirty="0"/>
              <a:t>When I pay you back, that 1 dollar will buy 1/32nd of a gallon of milk, or half a cup. Thus thanks to inflation, by going into debt, I was able to acquire a much larger amount of value, at a much earlier time, than the value I had to return to you in five years. Thus inflation favors the debtor over the lender.</a:t>
            </a:r>
          </a:p>
          <a:p>
            <a:endParaRPr lang="en-US" dirty="0"/>
          </a:p>
          <a:p>
            <a:pPr lvl="0"/>
            <a:r>
              <a:rPr lang="en-US" dirty="0"/>
              <a:t>Inflation speed</a:t>
            </a:r>
          </a:p>
          <a:p>
            <a:pPr lvl="1"/>
            <a:r>
              <a:rPr lang="en-US" dirty="0"/>
              <a:t>Low / creeping: Single digit</a:t>
            </a:r>
          </a:p>
          <a:p>
            <a:pPr lvl="1"/>
            <a:r>
              <a:rPr lang="en-US" dirty="0"/>
              <a:t>Galloping: 20, 30%....</a:t>
            </a:r>
          </a:p>
          <a:p>
            <a:pPr lvl="1"/>
            <a:r>
              <a:rPr lang="en-US" dirty="0"/>
              <a:t>Hyperinflation: Germany printing money before WW2</a:t>
            </a:r>
          </a:p>
          <a:p>
            <a:pPr lvl="0"/>
            <a:r>
              <a:rPr lang="en-US" dirty="0"/>
              <a:t>Phillips Curve</a:t>
            </a:r>
          </a:p>
          <a:p>
            <a:pPr lvl="1"/>
            <a:r>
              <a:rPr lang="en-US" dirty="0"/>
              <a:t>Inflation ►Less-unemployment</a:t>
            </a:r>
          </a:p>
          <a:p>
            <a:pPr lvl="1"/>
            <a:r>
              <a:rPr lang="en-US" dirty="0"/>
              <a:t>Stagflation: inflation &amp; unemployment both </a:t>
            </a:r>
            <a:r>
              <a:rPr lang="en-US" dirty="0">
                <a:latin typeface="Arial Black" panose="020B0A04020102020204" pitchFamily="34"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5FA18CA8-BADC-174B-BAF8-010DFE92E97A}" type="slidenum">
              <a:rPr lang="en-US" smtClean="0"/>
              <a:t>14</a:t>
            </a:fld>
            <a:endParaRPr lang="en-US"/>
          </a:p>
        </p:txBody>
      </p:sp>
    </p:spTree>
    <p:extLst>
      <p:ext uri="{BB962C8B-B14F-4D97-AF65-F5344CB8AC3E}">
        <p14:creationId xmlns:p14="http://schemas.microsoft.com/office/powerpoint/2010/main" val="323914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B707CB-A5B2-4582-94A2-532788953132}" type="slidenum">
              <a:rPr lang="en-US" smtClean="0"/>
              <a:t>15</a:t>
            </a:fld>
            <a:endParaRPr lang="en-US"/>
          </a:p>
        </p:txBody>
      </p:sp>
    </p:spTree>
    <p:extLst>
      <p:ext uri="{BB962C8B-B14F-4D97-AF65-F5344CB8AC3E}">
        <p14:creationId xmlns:p14="http://schemas.microsoft.com/office/powerpoint/2010/main" val="2510949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Labour Bureau, Chandigarh/Shimla is engaged in collection, compilation, analysis and dissemination of </a:t>
            </a:r>
            <a:r>
              <a:rPr lang="en-US" sz="1200" kern="1200" dirty="0" err="1">
                <a:solidFill>
                  <a:schemeClr val="tx1"/>
                </a:solidFill>
                <a:effectLst/>
                <a:latin typeface="+mn-lt"/>
                <a:ea typeface="+mn-ea"/>
                <a:cs typeface="+mn-cs"/>
              </a:rPr>
              <a:t>labour</a:t>
            </a:r>
            <a:r>
              <a:rPr lang="en-US" sz="1200" kern="1200" dirty="0">
                <a:solidFill>
                  <a:schemeClr val="tx1"/>
                </a:solidFill>
                <a:effectLst/>
                <a:latin typeface="+mn-lt"/>
                <a:ea typeface="+mn-ea"/>
                <a:cs typeface="+mn-cs"/>
              </a:rPr>
              <a:t> statistics at all-India level on different facets of </a:t>
            </a:r>
            <a:r>
              <a:rPr lang="en-US" sz="1200" kern="1200" dirty="0" err="1">
                <a:solidFill>
                  <a:schemeClr val="tx1"/>
                </a:solidFill>
                <a:effectLst/>
                <a:latin typeface="+mn-lt"/>
                <a:ea typeface="+mn-ea"/>
                <a:cs typeface="+mn-cs"/>
              </a:rPr>
              <a:t>labour</a:t>
            </a:r>
            <a:r>
              <a:rPr lang="en-US" sz="1200" kern="1200" dirty="0">
                <a:solidFill>
                  <a:schemeClr val="tx1"/>
                </a:solidFill>
                <a:effectLst/>
                <a:latin typeface="+mn-lt"/>
                <a:ea typeface="+mn-ea"/>
                <a:cs typeface="+mn-cs"/>
              </a:rPr>
              <a:t>, such as, employment, wages and earnings, strikes and lockouts, absenteeism, </a:t>
            </a:r>
            <a:r>
              <a:rPr lang="en-US" sz="1200" kern="1200" dirty="0" err="1">
                <a:solidFill>
                  <a:schemeClr val="tx1"/>
                </a:solidFill>
                <a:effectLst/>
                <a:latin typeface="+mn-lt"/>
                <a:ea typeface="+mn-ea"/>
                <a:cs typeface="+mn-cs"/>
              </a:rPr>
              <a:t>labour</a:t>
            </a:r>
            <a:r>
              <a:rPr lang="en-US" sz="1200" kern="1200" dirty="0">
                <a:solidFill>
                  <a:schemeClr val="tx1"/>
                </a:solidFill>
                <a:effectLst/>
                <a:latin typeface="+mn-lt"/>
                <a:ea typeface="+mn-ea"/>
                <a:cs typeface="+mn-cs"/>
              </a:rPr>
              <a:t> turnover, </a:t>
            </a:r>
            <a:r>
              <a:rPr lang="en-US" sz="1200" kern="1200" dirty="0" err="1">
                <a:solidFill>
                  <a:schemeClr val="tx1"/>
                </a:solidFill>
                <a:effectLst/>
                <a:latin typeface="+mn-lt"/>
                <a:ea typeface="+mn-ea"/>
                <a:cs typeface="+mn-cs"/>
              </a:rPr>
              <a:t>labour</a:t>
            </a:r>
            <a:r>
              <a:rPr lang="en-US" sz="1200" kern="1200" dirty="0">
                <a:solidFill>
                  <a:schemeClr val="tx1"/>
                </a:solidFill>
                <a:effectLst/>
                <a:latin typeface="+mn-lt"/>
                <a:ea typeface="+mn-ea"/>
                <a:cs typeface="+mn-cs"/>
              </a:rPr>
              <a:t> cost, working and living conditions of workers, etc., both in organized and unorganized sector of industries. It also constructs, maintains and publishes Consumer Price Index Numbers for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Industrial Workers (Base 2001=100)</a:t>
            </a:r>
          </a:p>
          <a:p>
            <a:r>
              <a:rPr lang="en-US" sz="1200" kern="1200" dirty="0">
                <a:solidFill>
                  <a:schemeClr val="tx1"/>
                </a:solidFill>
                <a:effectLst/>
                <a:latin typeface="+mn-lt"/>
                <a:ea typeface="+mn-ea"/>
                <a:cs typeface="+mn-cs"/>
              </a:rPr>
              <a:t>(ii) Rural </a:t>
            </a:r>
            <a:r>
              <a:rPr lang="en-US" sz="1200" kern="1200" dirty="0" err="1">
                <a:solidFill>
                  <a:schemeClr val="tx1"/>
                </a:solidFill>
                <a:effectLst/>
                <a:latin typeface="+mn-lt"/>
                <a:ea typeface="+mn-ea"/>
                <a:cs typeface="+mn-cs"/>
              </a:rPr>
              <a:t>Labourers</a:t>
            </a:r>
            <a:r>
              <a:rPr lang="en-US" sz="1200" kern="1200" dirty="0">
                <a:solidFill>
                  <a:schemeClr val="tx1"/>
                </a:solidFill>
                <a:effectLst/>
                <a:latin typeface="+mn-lt"/>
                <a:ea typeface="+mn-ea"/>
                <a:cs typeface="+mn-cs"/>
              </a:rPr>
              <a:t> (Base 1986-87=100)</a:t>
            </a:r>
          </a:p>
          <a:p>
            <a:r>
              <a:rPr lang="en-US" sz="1200" kern="1200" dirty="0">
                <a:solidFill>
                  <a:schemeClr val="tx1"/>
                </a:solidFill>
                <a:effectLst/>
                <a:latin typeface="+mn-lt"/>
                <a:ea typeface="+mn-ea"/>
                <a:cs typeface="+mn-cs"/>
              </a:rPr>
              <a:t>Agricultural </a:t>
            </a:r>
            <a:r>
              <a:rPr lang="en-US" sz="1200" kern="1200" dirty="0" err="1">
                <a:solidFill>
                  <a:schemeClr val="tx1"/>
                </a:solidFill>
                <a:effectLst/>
                <a:latin typeface="+mn-lt"/>
                <a:ea typeface="+mn-ea"/>
                <a:cs typeface="+mn-cs"/>
              </a:rPr>
              <a:t>Labourers</a:t>
            </a:r>
            <a:r>
              <a:rPr lang="en-US" sz="1200" kern="1200" dirty="0">
                <a:solidFill>
                  <a:schemeClr val="tx1"/>
                </a:solidFill>
                <a:effectLst/>
                <a:latin typeface="+mn-lt"/>
                <a:ea typeface="+mn-ea"/>
                <a:cs typeface="+mn-cs"/>
              </a:rPr>
              <a:t> (Base 1986-87=100).</a:t>
            </a:r>
          </a:p>
          <a:p>
            <a:endParaRPr lang="en-US" dirty="0"/>
          </a:p>
        </p:txBody>
      </p:sp>
      <p:sp>
        <p:nvSpPr>
          <p:cNvPr id="4" name="Slide Number Placeholder 3"/>
          <p:cNvSpPr>
            <a:spLocks noGrp="1"/>
          </p:cNvSpPr>
          <p:nvPr>
            <p:ph type="sldNum" sz="quarter" idx="10"/>
          </p:nvPr>
        </p:nvSpPr>
        <p:spPr/>
        <p:txBody>
          <a:bodyPr/>
          <a:lstStyle/>
          <a:p>
            <a:fld id="{8515F5E7-23EB-E548-8807-FBA4E2A1AE16}" type="slidenum">
              <a:rPr lang="en-US" smtClean="0"/>
              <a:t>18</a:t>
            </a:fld>
            <a:endParaRPr lang="en-US"/>
          </a:p>
        </p:txBody>
      </p:sp>
    </p:spTree>
    <p:extLst>
      <p:ext uri="{BB962C8B-B14F-4D97-AF65-F5344CB8AC3E}">
        <p14:creationId xmlns:p14="http://schemas.microsoft.com/office/powerpoint/2010/main" val="3447214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Tradable commodities have 55 per cent weight and fuel and power products about 15 per cent in the basket.  On the other hand, the CPI basket consists of commodities as well as services like health and education which are not included in the WPI basket.</a:t>
            </a:r>
          </a:p>
          <a:p>
            <a:pPr rtl="0" fontAlgn="ctr"/>
            <a:r>
              <a:rPr lang="en-US" sz="1200" kern="1200" dirty="0">
                <a:solidFill>
                  <a:schemeClr val="tx1"/>
                </a:solidFill>
                <a:effectLst/>
                <a:latin typeface="+mn-lt"/>
                <a:ea typeface="+mn-ea"/>
                <a:cs typeface="+mn-cs"/>
              </a:rPr>
              <a:t>The CPI has negligible crude price pass through owing to negligible weight of petroleum products. </a:t>
            </a:r>
          </a:p>
        </p:txBody>
      </p:sp>
      <p:sp>
        <p:nvSpPr>
          <p:cNvPr id="4" name="Slide Number Placeholder 3"/>
          <p:cNvSpPr>
            <a:spLocks noGrp="1"/>
          </p:cNvSpPr>
          <p:nvPr>
            <p:ph type="sldNum" sz="quarter" idx="10"/>
          </p:nvPr>
        </p:nvSpPr>
        <p:spPr/>
        <p:txBody>
          <a:bodyPr/>
          <a:lstStyle/>
          <a:p>
            <a:fld id="{8515F5E7-23EB-E548-8807-FBA4E2A1AE16}" type="slidenum">
              <a:rPr lang="en-US" smtClean="0"/>
              <a:t>23</a:t>
            </a:fld>
            <a:endParaRPr lang="en-US"/>
          </a:p>
        </p:txBody>
      </p:sp>
    </p:spTree>
    <p:extLst>
      <p:ext uri="{BB962C8B-B14F-4D97-AF65-F5344CB8AC3E}">
        <p14:creationId xmlns:p14="http://schemas.microsoft.com/office/powerpoint/2010/main" val="2532958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04665C56-94DC-4F6E-B047-0C0CC91D64F0}"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23996224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3620067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71342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29808191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14782858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154176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3462737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431209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120008198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12212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23617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r="8216"/>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04665C56-94DC-4F6E-B047-0C0CC91D64F0}"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8216"/>
          <a:stretch/>
        </p:blipFill>
        <p:spPr>
          <a:xfrm>
            <a:off x="-88898" y="-107122"/>
            <a:ext cx="9232898" cy="6965122"/>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325457368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4615288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14918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117305490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646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9678DC-2FC7-4100-B3D0-99C5679D52F7}" type="datetimeFigureOut">
              <a:rPr lang="en-US" smtClean="0"/>
              <a:t>26-Jul-16</a:t>
            </a:fld>
            <a:endParaRPr lang="en-US"/>
          </a:p>
        </p:txBody>
      </p:sp>
      <p:sp>
        <p:nvSpPr>
          <p:cNvPr id="7" name="Slide Number Placeholder 6"/>
          <p:cNvSpPr>
            <a:spLocks noGrp="1"/>
          </p:cNvSpPr>
          <p:nvPr>
            <p:ph type="sldNum" sz="quarter" idx="12"/>
          </p:nvPr>
        </p:nvSpPr>
        <p:spPr/>
        <p:txBody>
          <a:bodyPr/>
          <a:lstStyle/>
          <a:p>
            <a:fld id="{04665C56-94DC-4F6E-B047-0C0CC91D64F0}"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12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A09678DC-2FC7-4100-B3D0-99C5679D52F7}" type="datetimeFigureOut">
              <a:rPr lang="en-US" smtClean="0"/>
              <a:t>26-Jul-16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04665C56-94DC-4F6E-B047-0C0CC91D64F0}"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368651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A09678DC-2FC7-4100-B3D0-99C5679D52F7}" type="datetimeFigureOut">
              <a:rPr lang="en-US" smtClean="0"/>
              <a:t>26-Jul-16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04665C56-94DC-4F6E-B047-0C0CC91D64F0}"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35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A09678DC-2FC7-4100-B3D0-99C5679D52F7}" type="datetimeFigureOut">
              <a:rPr lang="en-US" smtClean="0"/>
              <a:t>26-Jul-16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04665C56-94DC-4F6E-B047-0C0CC91D64F0}"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7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62A5A21B-AF4F-9D44-9891-92E1CD0FB2B1}"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200554672"/>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r="8216"/>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62A5A21B-AF4F-9D44-9891-92E1CD0FB2B1}"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8216"/>
          <a:stretch/>
        </p:blipFill>
        <p:spPr>
          <a:xfrm>
            <a:off x="-88898" y="-107122"/>
            <a:ext cx="9232898" cy="6965122"/>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375538153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t="-1" b="16247"/>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423739825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t="-1" b="16247"/>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Click to edit Master text styles</a:t>
            </a:r>
          </a:p>
        </p:txBody>
      </p:sp>
    </p:spTree>
    <p:extLst>
      <p:ext uri="{BB962C8B-B14F-4D97-AF65-F5344CB8AC3E}">
        <p14:creationId xmlns:p14="http://schemas.microsoft.com/office/powerpoint/2010/main" val="235345452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CD4093-9501-684A-BBF1-841D1DE69BB1}" type="datetimeFigureOut">
              <a:rPr lang="en-US" smtClean="0"/>
              <a:t>26-Jul-16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5A21B-AF4F-9D44-9891-92E1CD0FB2B1}" type="slidenum">
              <a:rPr lang="en-US" smtClean="0"/>
              <a:t>‹#›</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67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F6CD4093-9501-684A-BBF1-841D1DE69BB1}" type="datetimeFigureOut">
              <a:rPr lang="en-US" smtClean="0"/>
              <a:t>26-Jul-16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5A21B-AF4F-9D44-9891-92E1CD0FB2B1}"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98278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67605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89099295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1367457908"/>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CD4093-9501-684A-BBF1-841D1DE69BB1}" type="datetimeFigureOut">
              <a:rPr lang="en-US" smtClean="0"/>
              <a:t>26-Jul-16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5A21B-AF4F-9D44-9891-92E1CD0FB2B1}" type="slidenum">
              <a:rPr lang="en-US" smtClean="0"/>
              <a:t>‹#›</a:t>
            </a:fld>
            <a:endParaRPr lang="en-US"/>
          </a:p>
        </p:txBody>
      </p:sp>
    </p:spTree>
    <p:extLst>
      <p:ext uri="{BB962C8B-B14F-4D97-AF65-F5344CB8AC3E}">
        <p14:creationId xmlns:p14="http://schemas.microsoft.com/office/powerpoint/2010/main" val="1380232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33286816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14759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7618910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9678DC-2FC7-4100-B3D0-99C5679D52F7}" type="datetimeFigureOut">
              <a:rPr lang="en-US" smtClean="0"/>
              <a:t>26-Jul-16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665C56-94DC-4F6E-B047-0C0CC91D64F0}" type="slidenum">
              <a:rPr lang="en-US" smtClean="0"/>
              <a:t>‹#›</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762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11063171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Click to 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230510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Click to 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14868356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12319592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x-none" sz="1800" dirty="0"/>
              <a:t>रट्टा मारो जिंदाबाद!</a:t>
            </a:r>
            <a:endParaRPr lang="en-US" sz="1800" dirty="0"/>
          </a:p>
        </p:txBody>
      </p:sp>
    </p:spTree>
    <p:extLst>
      <p:ext uri="{BB962C8B-B14F-4D97-AF65-F5344CB8AC3E}">
        <p14:creationId xmlns:p14="http://schemas.microsoft.com/office/powerpoint/2010/main" val="2111189711"/>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296588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158499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34344981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341995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376970675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A09678DC-2FC7-4100-B3D0-99C5679D52F7}" type="datetimeFigureOut">
              <a:rPr lang="en-US" smtClean="0"/>
              <a:t>26-Jul-16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665C56-94DC-4F6E-B047-0C0CC91D64F0}"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5516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26-Jul-16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104443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CD4093-9501-684A-BBF1-841D1DE69BB1}" type="datetimeFigureOut">
              <a:rPr lang="en-US" smtClean="0"/>
              <a:t>26-Jul-16</a:t>
            </a:fld>
            <a:endParaRPr lang="en-US"/>
          </a:p>
        </p:txBody>
      </p:sp>
      <p:sp>
        <p:nvSpPr>
          <p:cNvPr id="7" name="Slide Number Placeholder 6"/>
          <p:cNvSpPr>
            <a:spLocks noGrp="1"/>
          </p:cNvSpPr>
          <p:nvPr>
            <p:ph type="sldNum" sz="quarter" idx="12"/>
          </p:nvPr>
        </p:nvSpPr>
        <p:spPr/>
        <p:txBody>
          <a:bodyPr/>
          <a:lstStyle/>
          <a:p>
            <a:fld id="{62A5A21B-AF4F-9D44-9891-92E1CD0FB2B1}"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29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6CD4093-9501-684A-BBF1-841D1DE69BB1}" type="datetimeFigureOut">
              <a:rPr lang="en-US" smtClean="0"/>
              <a:t>26-Jul-16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2A5A21B-AF4F-9D44-9891-92E1CD0FB2B1}"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337033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6CD4093-9501-684A-BBF1-841D1DE69BB1}" type="datetimeFigureOut">
              <a:rPr lang="en-US" smtClean="0"/>
              <a:t>26-Jul-16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2A5A21B-AF4F-9D44-9891-92E1CD0FB2B1}"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21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6CD4093-9501-684A-BBF1-841D1DE69BB1}" type="datetimeFigureOut">
              <a:rPr lang="en-US" smtClean="0"/>
              <a:t>26-Jul-16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2A5A21B-AF4F-9D44-9891-92E1CD0FB2B1}"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613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165277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678DC-2FC7-4100-B3D0-99C5679D52F7}" type="datetimeFigureOut">
              <a:rPr lang="en-US" smtClean="0"/>
              <a:t>26-Jul-16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65C56-94DC-4F6E-B047-0C0CC91D64F0}"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210679823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368357829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9678DC-2FC7-4100-B3D0-99C5679D52F7}" type="datetimeFigureOut">
              <a:rPr lang="en-US" smtClean="0"/>
              <a:t>26-Jul-16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665C56-94DC-4F6E-B047-0C0CC91D64F0}" type="slidenum">
              <a:rPr lang="en-US" smtClean="0"/>
              <a:t>‹#›</a:t>
            </a:fld>
            <a:endParaRPr lang="en-US"/>
          </a:p>
        </p:txBody>
      </p:sp>
    </p:spTree>
    <p:extLst>
      <p:ext uri="{BB962C8B-B14F-4D97-AF65-F5344CB8AC3E}">
        <p14:creationId xmlns:p14="http://schemas.microsoft.com/office/powerpoint/2010/main" val="1841633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09678DC-2FC7-4100-B3D0-99C5679D52F7}" type="datetimeFigureOut">
              <a:rPr lang="en-US" smtClean="0"/>
              <a:t>26-Jul-16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4665C56-94DC-4F6E-B047-0C0CC91D64F0}" type="slidenum">
              <a:rPr lang="en-US" smtClean="0"/>
              <a:t>‹#›</a:t>
            </a:fld>
            <a:endParaRPr lang="en-US"/>
          </a:p>
        </p:txBody>
      </p:sp>
    </p:spTree>
    <p:extLst>
      <p:ext uri="{BB962C8B-B14F-4D97-AF65-F5344CB8AC3E}">
        <p14:creationId xmlns:p14="http://schemas.microsoft.com/office/powerpoint/2010/main" val="3946046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6CD4093-9501-684A-BBF1-841D1DE69BB1}" type="datetimeFigureOut">
              <a:rPr lang="en-US" smtClean="0"/>
              <a:t>26-Jul-16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A5A21B-AF4F-9D44-9891-92E1CD0FB2B1}" type="slidenum">
              <a:rPr lang="en-US" smtClean="0"/>
              <a:t>‹#›</a:t>
            </a:fld>
            <a:endParaRPr lang="en-US"/>
          </a:p>
        </p:txBody>
      </p:sp>
    </p:spTree>
    <p:extLst>
      <p:ext uri="{BB962C8B-B14F-4D97-AF65-F5344CB8AC3E}">
        <p14:creationId xmlns:p14="http://schemas.microsoft.com/office/powerpoint/2010/main" val="394138042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Colors" Target="../diagrams/colors2.xml"/><Relationship Id="rId3" Type="http://schemas.openxmlformats.org/officeDocument/2006/relationships/image" Target="../media/image25.jpeg"/><Relationship Id="rId7" Type="http://schemas.openxmlformats.org/officeDocument/2006/relationships/diagramColors" Target="../diagrams/colors1.xml"/><Relationship Id="rId12" Type="http://schemas.openxmlformats.org/officeDocument/2006/relationships/diagramQuickStyle" Target="../diagrams/quickStyle2.xml"/><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diagramQuickStyle" Target="../diagrams/quickStyle1.xml"/><Relationship Id="rId11" Type="http://schemas.openxmlformats.org/officeDocument/2006/relationships/diagramLayout" Target="../diagrams/layout2.xml"/><Relationship Id="rId5" Type="http://schemas.openxmlformats.org/officeDocument/2006/relationships/diagramLayout" Target="../diagrams/layout1.xml"/><Relationship Id="rId10" Type="http://schemas.openxmlformats.org/officeDocument/2006/relationships/diagramData" Target="../diagrams/data2.xml"/><Relationship Id="rId4" Type="http://schemas.openxmlformats.org/officeDocument/2006/relationships/diagramData" Target="../diagrams/data1.xml"/><Relationship Id="rId9" Type="http://schemas.openxmlformats.org/officeDocument/2006/relationships/image" Target="../media/image32.png"/><Relationship Id="rId14" Type="http://schemas.microsoft.com/office/2007/relationships/diagramDrawing" Target="../diagrams/drawing2.xml"/></Relationships>
</file>

<file path=ppt/slides/_rels/slide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jpeg"/><Relationship Id="rId1" Type="http://schemas.openxmlformats.org/officeDocument/2006/relationships/slideLayout" Target="../slideLayouts/slideLayout9.xml"/><Relationship Id="rId6" Type="http://schemas.openxmlformats.org/officeDocument/2006/relationships/hyperlink" Target="https://www.youtube.com/watch?v=bhhwvCwou0g&amp;list=PLAMBum9_RkuP20kqaWmZkHsQfNBvCe6uz&amp;index=6" TargetMode="External"/><Relationship Id="rId5" Type="http://schemas.openxmlformats.org/officeDocument/2006/relationships/image" Target="../media/image51.png"/><Relationship Id="rId4" Type="http://schemas.openxmlformats.org/officeDocument/2006/relationships/image" Target="../media/image50.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jpe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jpeg"/><Relationship Id="rId7"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7.jpeg"/><Relationship Id="rId5" Type="http://schemas.openxmlformats.org/officeDocument/2006/relationships/image" Target="../media/image60.jpeg"/><Relationship Id="rId4" Type="http://schemas.openxmlformats.org/officeDocument/2006/relationships/image" Target="../media/image59.jpg"/></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3.png"/><Relationship Id="rId7"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39.jpeg"/><Relationship Id="rId4" Type="http://schemas.openxmlformats.org/officeDocument/2006/relationships/diagramData" Target="../diagrams/data6.xml"/><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Layout" Target="../diagrams/layout7.xml"/><Relationship Id="rId7" Type="http://schemas.openxmlformats.org/officeDocument/2006/relationships/image" Target="../media/image64.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67.jp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3.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9.jpeg"/><Relationship Id="rId4" Type="http://schemas.openxmlformats.org/officeDocument/2006/relationships/diagramData" Target="../diagrams/data3.xml"/><Relationship Id="rId9"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9.png"/><Relationship Id="rId2"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81.jp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4.jpg"/><Relationship Id="rId5" Type="http://schemas.openxmlformats.org/officeDocument/2006/relationships/image" Target="../media/image80.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3.png"/><Relationship Id="rId7" Type="http://schemas.openxmlformats.org/officeDocument/2006/relationships/diagramColors" Target="../diagrams/colors9.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39.jpeg"/><Relationship Id="rId4" Type="http://schemas.openxmlformats.org/officeDocument/2006/relationships/diagramData" Target="../diagrams/data9.xml"/><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jpeg"/><Relationship Id="rId7" Type="http://schemas.openxmlformats.org/officeDocument/2006/relationships/image" Target="../media/image92.jpe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96.jpeg"/><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3.png"/><Relationship Id="rId7" Type="http://schemas.openxmlformats.org/officeDocument/2006/relationships/diagramColors" Target="../diagrams/colors11.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QuickStyle" Target="../diagrams/quickStyle11.xml"/><Relationship Id="rId5" Type="http://schemas.openxmlformats.org/officeDocument/2006/relationships/diagramLayout" Target="../diagrams/layout11.xml"/><Relationship Id="rId10" Type="http://schemas.openxmlformats.org/officeDocument/2006/relationships/image" Target="../media/image39.jpeg"/><Relationship Id="rId4" Type="http://schemas.openxmlformats.org/officeDocument/2006/relationships/diagramData" Target="../diagrams/data11.xml"/><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3.png"/><Relationship Id="rId7" Type="http://schemas.openxmlformats.org/officeDocument/2006/relationships/diagramColors" Target="../diagrams/colors12.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39.jpeg"/><Relationship Id="rId4" Type="http://schemas.openxmlformats.org/officeDocument/2006/relationships/diagramData" Target="../diagrams/data12.xml"/><Relationship Id="rId9" Type="http://schemas.openxmlformats.org/officeDocument/2006/relationships/image" Target="../media/image38.png"/></Relationships>
</file>

<file path=ppt/slides/_rels/slide44.xml.rels><?xml version="1.0" encoding="UTF-8" standalone="yes"?>
<Relationships xmlns="http://schemas.openxmlformats.org/package/2006/relationships"><Relationship Id="rId8" Type="http://schemas.microsoft.com/office/2007/relationships/diagramDrawing" Target="../diagrams/drawing13.xml"/><Relationship Id="rId13" Type="http://schemas.openxmlformats.org/officeDocument/2006/relationships/diagramColors" Target="../diagrams/colors14.xml"/><Relationship Id="rId3" Type="http://schemas.openxmlformats.org/officeDocument/2006/relationships/image" Target="../media/image25.jpeg"/><Relationship Id="rId7" Type="http://schemas.openxmlformats.org/officeDocument/2006/relationships/diagramColors" Target="../diagrams/colors13.xml"/><Relationship Id="rId12" Type="http://schemas.openxmlformats.org/officeDocument/2006/relationships/diagramQuickStyle" Target="../diagrams/quickStyle14.xml"/><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diagramQuickStyle" Target="../diagrams/quickStyle13.xml"/><Relationship Id="rId11" Type="http://schemas.openxmlformats.org/officeDocument/2006/relationships/diagramLayout" Target="../diagrams/layout14.xml"/><Relationship Id="rId5" Type="http://schemas.openxmlformats.org/officeDocument/2006/relationships/diagramLayout" Target="../diagrams/layout13.xml"/><Relationship Id="rId10" Type="http://schemas.openxmlformats.org/officeDocument/2006/relationships/diagramData" Target="../diagrams/data14.xml"/><Relationship Id="rId4" Type="http://schemas.openxmlformats.org/officeDocument/2006/relationships/diagramData" Target="../diagrams/data13.xml"/><Relationship Id="rId9" Type="http://schemas.openxmlformats.org/officeDocument/2006/relationships/image" Target="../media/image32.png"/><Relationship Id="rId14" Type="http://schemas.microsoft.com/office/2007/relationships/diagramDrawing" Target="../diagrams/drawing1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Layout" Target="../diagrams/layout4.xml"/><Relationship Id="rId7" Type="http://schemas.openxmlformats.org/officeDocument/2006/relationships/image" Target="../media/image47.jpeg"/><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7AAB9"/>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24684" y="2736202"/>
            <a:ext cx="2719316" cy="4121798"/>
          </a:xfrm>
          <a:prstGeom prst="rect">
            <a:avLst/>
          </a:prstGeom>
        </p:spPr>
      </p:pic>
      <p:graphicFrame>
        <p:nvGraphicFramePr>
          <p:cNvPr id="7" name="Content Placeholder 6"/>
          <p:cNvGraphicFramePr>
            <a:graphicFrameLocks noGrp="1"/>
          </p:cNvGraphicFramePr>
          <p:nvPr>
            <p:ph idx="1"/>
            <p:extLst/>
          </p:nvPr>
        </p:nvGraphicFramePr>
        <p:xfrm>
          <a:off x="154782" y="93848"/>
          <a:ext cx="8458276" cy="6764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normAutofit fontScale="90000"/>
          </a:bodyPr>
          <a:lstStyle/>
          <a:p>
            <a:r>
              <a:rPr lang="en-US" sz="3200" dirty="0"/>
              <a:t>Theory Rev. +Economic Survey Vol.2 + Vol.1 + Budget 2016</a:t>
            </a:r>
          </a:p>
        </p:txBody>
      </p:sp>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35354" y="842360"/>
            <a:ext cx="923502" cy="923502"/>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51307" y="860206"/>
            <a:ext cx="923502" cy="923502"/>
          </a:xfrm>
          <a:prstGeom prst="rect">
            <a:avLst/>
          </a:prstGeom>
        </p:spPr>
      </p:pic>
      <p:graphicFrame>
        <p:nvGraphicFramePr>
          <p:cNvPr id="3" name="Diagram 2"/>
          <p:cNvGraphicFramePr/>
          <p:nvPr>
            <p:extLst/>
          </p:nvPr>
        </p:nvGraphicFramePr>
        <p:xfrm>
          <a:off x="3113314" y="5341713"/>
          <a:ext cx="6096000" cy="166344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Arrow: Down 3"/>
          <p:cNvSpPr/>
          <p:nvPr/>
        </p:nvSpPr>
        <p:spPr>
          <a:xfrm>
            <a:off x="8482429" y="3171047"/>
            <a:ext cx="326572" cy="2649894"/>
          </a:xfrm>
          <a:prstGeom prst="down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35354" y="2441508"/>
            <a:ext cx="923502" cy="923502"/>
          </a:xfrm>
          <a:prstGeom prst="rect">
            <a:avLst/>
          </a:prstGeom>
        </p:spPr>
      </p:pic>
    </p:spTree>
    <p:extLst>
      <p:ext uri="{BB962C8B-B14F-4D97-AF65-F5344CB8AC3E}">
        <p14:creationId xmlns:p14="http://schemas.microsoft.com/office/powerpoint/2010/main" val="365718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68886" y="5332920"/>
            <a:ext cx="2275114" cy="1501576"/>
          </a:xfrm>
          <a:prstGeom prst="rect">
            <a:avLst/>
          </a:prstGeom>
        </p:spPr>
      </p:pic>
      <p:sp>
        <p:nvSpPr>
          <p:cNvPr id="3" name="Speech Bubble: Rectangle 2"/>
          <p:cNvSpPr/>
          <p:nvPr/>
        </p:nvSpPr>
        <p:spPr>
          <a:xfrm>
            <a:off x="2703195" y="5464628"/>
            <a:ext cx="4165691" cy="1369867"/>
          </a:xfrm>
          <a:prstGeom prst="wedgeRectCallout">
            <a:avLst>
              <a:gd name="adj1" fmla="val 64095"/>
              <a:gd name="adj2" fmla="val -13620"/>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My real purchasing power </a:t>
            </a:r>
            <a:r>
              <a:rPr lang="en-US" sz="2400" dirty="0">
                <a:latin typeface="Franklin Gothic Demi" panose="020B0703020102020204" pitchFamily="34" charset="0"/>
              </a:rPr>
              <a:t>▲</a:t>
            </a:r>
            <a:r>
              <a:rPr lang="en-US" sz="2400" dirty="0"/>
              <a:t>.</a:t>
            </a:r>
          </a:p>
          <a:p>
            <a:pPr algn="ctr"/>
            <a:r>
              <a:rPr lang="en-US" sz="2400" dirty="0"/>
              <a:t>I should save even more…so later I can buy more..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994809"/>
            <a:ext cx="2703195" cy="179614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21" y="48205"/>
            <a:ext cx="3460024" cy="2122714"/>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84994" y="795860"/>
            <a:ext cx="2889126" cy="2950404"/>
          </a:xfrm>
          <a:prstGeom prst="rect">
            <a:avLst/>
          </a:prstGeom>
        </p:spPr>
      </p:pic>
      <p:sp>
        <p:nvSpPr>
          <p:cNvPr id="9" name="Speech Bubble: Rectangle with Corners Rounded 8"/>
          <p:cNvSpPr/>
          <p:nvPr/>
        </p:nvSpPr>
        <p:spPr>
          <a:xfrm>
            <a:off x="5228203" y="11638"/>
            <a:ext cx="3915797" cy="1008448"/>
          </a:xfrm>
          <a:prstGeom prst="wedgeRoundRectCallout">
            <a:avLst>
              <a:gd name="adj1" fmla="val -19847"/>
              <a:gd name="adj2" fmla="val 86591"/>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Why is RBI  not reducing policy rate fast?</a:t>
            </a:r>
          </a:p>
        </p:txBody>
      </p:sp>
      <p:sp>
        <p:nvSpPr>
          <p:cNvPr id="10" name="Speech Bubble: Rectangle 9"/>
          <p:cNvSpPr/>
          <p:nvPr/>
        </p:nvSpPr>
        <p:spPr>
          <a:xfrm>
            <a:off x="-23122" y="2105683"/>
            <a:ext cx="5268686" cy="2264223"/>
          </a:xfrm>
          <a:prstGeom prst="wedgeRectCallout">
            <a:avLst>
              <a:gd name="adj1" fmla="val 5217"/>
              <a:gd name="adj2" fmla="val -62101"/>
            </a:avLst>
          </a:prstGeom>
          <a:solidFill>
            <a:schemeClr val="accent3">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AutoNum type="arabicPeriod"/>
            </a:pPr>
            <a:r>
              <a:rPr lang="en-US" sz="2800" dirty="0"/>
              <a:t>First I did not </a:t>
            </a:r>
            <a:r>
              <a:rPr lang="en-US" sz="2800" dirty="0">
                <a:latin typeface="Arial Black" panose="020B0A04020102020204" pitchFamily="34" charset="0"/>
              </a:rPr>
              <a:t>▼</a:t>
            </a:r>
            <a:r>
              <a:rPr lang="en-US" sz="2800" dirty="0"/>
              <a:t>, because had to stabilize inflation (2-6%)</a:t>
            </a:r>
          </a:p>
          <a:p>
            <a:pPr marL="514350" indent="-514350">
              <a:buAutoNum type="arabicPeriod"/>
            </a:pPr>
            <a:r>
              <a:rPr lang="en-US" sz="2800" dirty="0"/>
              <a:t>When I </a:t>
            </a:r>
            <a:r>
              <a:rPr lang="en-US" sz="2800" dirty="0">
                <a:latin typeface="Arial Black" panose="020B0A04020102020204" pitchFamily="34" charset="0"/>
              </a:rPr>
              <a:t>▼</a:t>
            </a:r>
            <a:r>
              <a:rPr lang="en-US" sz="2800" dirty="0"/>
              <a:t>, banks did not transmit.  </a:t>
            </a:r>
            <a:r>
              <a:rPr lang="en-US" sz="2800" dirty="0">
                <a:hlinkClick r:id="rId6"/>
              </a:rPr>
              <a:t>BES161-P6-7</a:t>
            </a:r>
            <a:endParaRPr lang="en-US" sz="2800" dirty="0"/>
          </a:p>
          <a:p>
            <a:pPr marL="514350" indent="-514350">
              <a:buFontTx/>
              <a:buAutoNum type="arabicPeriod"/>
            </a:pPr>
            <a:r>
              <a:rPr lang="en-US" sz="2800" dirty="0"/>
              <a:t>My Pikachu will defeat your </a:t>
            </a:r>
            <a:r>
              <a:rPr lang="en-US" sz="2800" dirty="0" err="1"/>
              <a:t>Raichu</a:t>
            </a:r>
            <a:endParaRPr lang="en-US" sz="2800" dirty="0"/>
          </a:p>
        </p:txBody>
      </p:sp>
      <p:sp>
        <p:nvSpPr>
          <p:cNvPr id="5" name="Speech Bubble: Rectangle 4"/>
          <p:cNvSpPr/>
          <p:nvPr/>
        </p:nvSpPr>
        <p:spPr>
          <a:xfrm>
            <a:off x="1404257" y="4369906"/>
            <a:ext cx="7599997" cy="930030"/>
          </a:xfrm>
          <a:prstGeom prst="wedgeRectCallout">
            <a:avLst>
              <a:gd name="adj1" fmla="val -52696"/>
              <a:gd name="adj2" fmla="val 49865"/>
            </a:avLst>
          </a:prstGeom>
          <a:solidFill>
            <a:schemeClr val="tx1">
              <a:lumMod val="95000"/>
              <a:lumOff val="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But real value of my ‘debt’ increases. I may default on </a:t>
            </a:r>
            <a:r>
              <a:rPr lang="en-US" sz="2400" dirty="0" err="1"/>
              <a:t>prev.loans</a:t>
            </a:r>
            <a:endParaRPr lang="en-US" sz="2400" dirty="0">
              <a:solidFill>
                <a:srgbClr val="FFC000"/>
              </a:solidFill>
            </a:endParaRPr>
          </a:p>
          <a:p>
            <a:pPr algn="ctr"/>
            <a:r>
              <a:rPr lang="en-US" sz="2400" dirty="0">
                <a:solidFill>
                  <a:srgbClr val="FFC000"/>
                </a:solidFill>
              </a:rPr>
              <a:t>Consumption ▼► can’t expand, unless  I get loans @cheaper rate</a:t>
            </a:r>
          </a:p>
        </p:txBody>
      </p:sp>
      <p:sp>
        <p:nvSpPr>
          <p:cNvPr id="6" name="Rectangle 5"/>
          <p:cNvSpPr/>
          <p:nvPr/>
        </p:nvSpPr>
        <p:spPr>
          <a:xfrm>
            <a:off x="5432601" y="3367144"/>
            <a:ext cx="3754419" cy="59167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 I’m unable to win “</a:t>
            </a:r>
            <a:r>
              <a:rPr lang="en-US" dirty="0" err="1"/>
              <a:t>Pokemon</a:t>
            </a:r>
            <a:r>
              <a:rPr lang="en-US" dirty="0"/>
              <a:t> Go”, </a:t>
            </a:r>
            <a:r>
              <a:rPr lang="en-US" dirty="0" err="1"/>
              <a:t>uske</a:t>
            </a:r>
            <a:r>
              <a:rPr lang="en-US" dirty="0"/>
              <a:t> </a:t>
            </a:r>
            <a:r>
              <a:rPr lang="en-US" dirty="0" err="1"/>
              <a:t>liye</a:t>
            </a:r>
            <a:r>
              <a:rPr lang="en-US" dirty="0"/>
              <a:t> </a:t>
            </a:r>
            <a:r>
              <a:rPr lang="en-US" dirty="0" err="1"/>
              <a:t>bhi</a:t>
            </a:r>
            <a:r>
              <a:rPr lang="en-US" dirty="0"/>
              <a:t> Rajan hi </a:t>
            </a:r>
            <a:r>
              <a:rPr lang="en-US" dirty="0" err="1"/>
              <a:t>jimmedaar</a:t>
            </a:r>
            <a:r>
              <a:rPr lang="en-US" dirty="0"/>
              <a:t> hai.</a:t>
            </a:r>
          </a:p>
        </p:txBody>
      </p:sp>
    </p:spTree>
    <p:extLst>
      <p:ext uri="{BB962C8B-B14F-4D97-AF65-F5344CB8AC3E}">
        <p14:creationId xmlns:p14="http://schemas.microsoft.com/office/powerpoint/2010/main" val="358103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bg/>
                                          </p:spTgt>
                                        </p:tgtEl>
                                        <p:attrNameLst>
                                          <p:attrName>style.visibility</p:attrName>
                                        </p:attrNameLst>
                                      </p:cBhvr>
                                      <p:to>
                                        <p:strVal val="visible"/>
                                      </p:to>
                                    </p:set>
                                    <p:animEffect transition="in" filter="fade">
                                      <p:cBhvr>
                                        <p:cTn id="38" dur="500"/>
                                        <p:tgtEl>
                                          <p:spTgt spid="10">
                                            <p:bg/>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500"/>
                                        <p:tgtEl>
                                          <p:spTgt spid="10">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xEl>
                                              <p:pRg st="1" end="1"/>
                                            </p:txEl>
                                          </p:spTgt>
                                        </p:tgtEl>
                                        <p:attrNameLst>
                                          <p:attrName>style.visibility</p:attrName>
                                        </p:attrNameLst>
                                      </p:cBhvr>
                                      <p:to>
                                        <p:strVal val="visible"/>
                                      </p:to>
                                    </p:set>
                                    <p:animEffect transition="in" filter="fade">
                                      <p:cBhvr>
                                        <p:cTn id="48" dur="500"/>
                                        <p:tgtEl>
                                          <p:spTgt spid="10">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
                                            <p:txEl>
                                              <p:pRg st="2" end="2"/>
                                            </p:txEl>
                                          </p:spTgt>
                                        </p:tgtEl>
                                        <p:attrNameLst>
                                          <p:attrName>style.visibility</p:attrName>
                                        </p:attrNameLst>
                                      </p:cBhvr>
                                      <p:to>
                                        <p:strVal val="visible"/>
                                      </p:to>
                                    </p:set>
                                    <p:animEffect transition="in" filter="fade">
                                      <p:cBhvr>
                                        <p:cTn id="53"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build="p" animBg="1"/>
      <p:bldP spid="5" grpId="0" build="p"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Left-Right Arrow 4"/>
          <p:cNvSpPr/>
          <p:nvPr/>
        </p:nvSpPr>
        <p:spPr>
          <a:xfrm>
            <a:off x="5420270" y="589020"/>
            <a:ext cx="3548742" cy="1436915"/>
          </a:xfrm>
          <a:prstGeom prst="leftRightArrow">
            <a:avLst>
              <a:gd name="adj1" fmla="val 7424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Agg.Demand</a:t>
            </a:r>
            <a:r>
              <a:rPr lang="en-US" sz="2400" dirty="0"/>
              <a:t> </a:t>
            </a:r>
            <a:r>
              <a:rPr lang="en-US" sz="2400" dirty="0">
                <a:latin typeface="Franklin Gothic Heavy" panose="020B0903020102020204" pitchFamily="34" charset="0"/>
              </a:rPr>
              <a:t>▼</a:t>
            </a:r>
            <a:endParaRPr lang="en-US" sz="2400" dirty="0"/>
          </a:p>
          <a:p>
            <a:pPr algn="ctr"/>
            <a:r>
              <a:rPr lang="en-US" sz="2400" dirty="0"/>
              <a:t> even further = deflationary gap </a:t>
            </a:r>
            <a:r>
              <a:rPr lang="en-US" sz="2400" dirty="0">
                <a:latin typeface="Franklin Gothic Heavy" panose="020B0903020102020204" pitchFamily="34" charset="0"/>
              </a:rPr>
              <a:t>▲</a:t>
            </a:r>
            <a:endParaRPr lang="en-US" sz="2400" dirty="0"/>
          </a:p>
        </p:txBody>
      </p:sp>
      <p:sp>
        <p:nvSpPr>
          <p:cNvPr id="4" name="Title 3"/>
          <p:cNvSpPr>
            <a:spLocks noGrp="1"/>
          </p:cNvSpPr>
          <p:nvPr>
            <p:ph type="title"/>
          </p:nvPr>
        </p:nvSpPr>
        <p:spPr/>
        <p:txBody>
          <a:bodyPr>
            <a:normAutofit/>
          </a:bodyPr>
          <a:lstStyle/>
          <a:p>
            <a:r>
              <a:rPr lang="en-US" dirty="0"/>
              <a:t>Deflationary Gap► Deflationary spiral</a:t>
            </a:r>
          </a:p>
        </p:txBody>
      </p:sp>
      <p:sp>
        <p:nvSpPr>
          <p:cNvPr id="5" name="Left-Right Arrow 4"/>
          <p:cNvSpPr/>
          <p:nvPr/>
        </p:nvSpPr>
        <p:spPr>
          <a:xfrm>
            <a:off x="4912462" y="613609"/>
            <a:ext cx="4127873" cy="1436915"/>
          </a:xfrm>
          <a:prstGeom prst="leftRightArrow">
            <a:avLst>
              <a:gd name="adj1" fmla="val 7424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Aggregate Demand (C+I+G)+(X-I)</a:t>
            </a:r>
          </a:p>
        </p:txBody>
      </p:sp>
      <p:sp>
        <p:nvSpPr>
          <p:cNvPr id="6" name="Left-Right Arrow 5"/>
          <p:cNvSpPr/>
          <p:nvPr/>
        </p:nvSpPr>
        <p:spPr>
          <a:xfrm>
            <a:off x="3413759" y="5033555"/>
            <a:ext cx="5590914" cy="1619794"/>
          </a:xfrm>
          <a:prstGeom prst="leftRightArrow">
            <a:avLst>
              <a:gd name="adj1" fmla="val 6505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Aggregate Supply</a:t>
            </a:r>
          </a:p>
          <a:p>
            <a:pPr algn="ctr"/>
            <a:r>
              <a:rPr lang="en-US" sz="3200" dirty="0"/>
              <a:t>Total output by all firms</a:t>
            </a:r>
          </a:p>
        </p:txBody>
      </p:sp>
      <p:sp>
        <p:nvSpPr>
          <p:cNvPr id="7" name="Flowchart: Process 6"/>
          <p:cNvSpPr/>
          <p:nvPr/>
        </p:nvSpPr>
        <p:spPr>
          <a:xfrm>
            <a:off x="5242549" y="1959429"/>
            <a:ext cx="1136479"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Consumption</a:t>
            </a:r>
          </a:p>
        </p:txBody>
      </p:sp>
      <p:sp>
        <p:nvSpPr>
          <p:cNvPr id="8" name="Flowchart: Process 7"/>
          <p:cNvSpPr/>
          <p:nvPr/>
        </p:nvSpPr>
        <p:spPr>
          <a:xfrm>
            <a:off x="6500953" y="1959429"/>
            <a:ext cx="1136479"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Investment</a:t>
            </a:r>
          </a:p>
        </p:txBody>
      </p:sp>
      <p:sp>
        <p:nvSpPr>
          <p:cNvPr id="9" name="Flowchart: Process 8"/>
          <p:cNvSpPr/>
          <p:nvPr/>
        </p:nvSpPr>
        <p:spPr>
          <a:xfrm>
            <a:off x="7750627" y="1959429"/>
            <a:ext cx="1136479"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Govt.</a:t>
            </a:r>
          </a:p>
          <a:p>
            <a:pPr algn="ctr"/>
            <a:r>
              <a:rPr lang="en-US" sz="2400" dirty="0"/>
              <a:t>Demand</a:t>
            </a:r>
          </a:p>
        </p:txBody>
      </p:sp>
      <p:cxnSp>
        <p:nvCxnSpPr>
          <p:cNvPr id="10" name="Straight Connector 9"/>
          <p:cNvCxnSpPr/>
          <p:nvPr/>
        </p:nvCxnSpPr>
        <p:spPr>
          <a:xfrm flipV="1">
            <a:off x="9004673" y="1471749"/>
            <a:ext cx="0" cy="4371703"/>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59329" y="1471748"/>
            <a:ext cx="0" cy="4371703"/>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4" name="Double Wave 13"/>
          <p:cNvSpPr/>
          <p:nvPr/>
        </p:nvSpPr>
        <p:spPr>
          <a:xfrm>
            <a:off x="3413759" y="4321836"/>
            <a:ext cx="5590913" cy="940526"/>
          </a:xfrm>
          <a:prstGeom prst="doubleWav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dirty="0"/>
              <a:t>GENERAL PRICE LEVEL</a:t>
            </a:r>
          </a:p>
        </p:txBody>
      </p:sp>
      <p:sp>
        <p:nvSpPr>
          <p:cNvPr id="11" name="Rectangle 10"/>
          <p:cNvSpPr/>
          <p:nvPr/>
        </p:nvSpPr>
        <p:spPr>
          <a:xfrm>
            <a:off x="3413759" y="1356564"/>
            <a:ext cx="1828789" cy="8926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t>Deflationary gap</a:t>
            </a:r>
          </a:p>
        </p:txBody>
      </p:sp>
      <p:sp>
        <p:nvSpPr>
          <p:cNvPr id="2" name="Arrow: Curved Right 1"/>
          <p:cNvSpPr/>
          <p:nvPr/>
        </p:nvSpPr>
        <p:spPr>
          <a:xfrm rot="4473843">
            <a:off x="2251772" y="15114"/>
            <a:ext cx="826838" cy="2555966"/>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5" name="Diagram 14"/>
          <p:cNvGraphicFramePr/>
          <p:nvPr>
            <p:extLst>
              <p:ext uri="{D42A27DB-BD31-4B8C-83A1-F6EECF244321}">
                <p14:modId xmlns:p14="http://schemas.microsoft.com/office/powerpoint/2010/main" val="2817987269"/>
              </p:ext>
            </p:extLst>
          </p:nvPr>
        </p:nvGraphicFramePr>
        <p:xfrm>
          <a:off x="-227685" y="1817914"/>
          <a:ext cx="5843456" cy="4451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Straight Arrow Connector 16"/>
          <p:cNvCxnSpPr>
            <a:endCxn id="7" idx="1"/>
          </p:cNvCxnSpPr>
          <p:nvPr/>
        </p:nvCxnSpPr>
        <p:spPr>
          <a:xfrm>
            <a:off x="3685592" y="2388637"/>
            <a:ext cx="1556957" cy="2799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3"/>
            <a:endCxn id="8" idx="2"/>
          </p:cNvCxnSpPr>
          <p:nvPr/>
        </p:nvCxnSpPr>
        <p:spPr>
          <a:xfrm flipV="1">
            <a:off x="5615771" y="2873829"/>
            <a:ext cx="1453422" cy="117002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53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graphicEl>
                                              <a:dgm id="{28F2E1A1-31E1-4E05-8971-C9CF0DE28A08}"/>
                                            </p:graphicEl>
                                          </p:spTgt>
                                        </p:tgtEl>
                                        <p:attrNameLst>
                                          <p:attrName>style.visibility</p:attrName>
                                        </p:attrNameLst>
                                      </p:cBhvr>
                                      <p:to>
                                        <p:strVal val="visible"/>
                                      </p:to>
                                    </p:set>
                                    <p:animEffect transition="in" filter="fade">
                                      <p:cBhvr>
                                        <p:cTn id="12" dur="500"/>
                                        <p:tgtEl>
                                          <p:spTgt spid="15">
                                            <p:graphicEl>
                                              <a:dgm id="{28F2E1A1-31E1-4E05-8971-C9CF0DE28A0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graphicEl>
                                              <a:dgm id="{1EBB3770-FCD8-4AD1-82E2-145EBB08B5B5}"/>
                                            </p:graphicEl>
                                          </p:spTgt>
                                        </p:tgtEl>
                                        <p:attrNameLst>
                                          <p:attrName>style.visibility</p:attrName>
                                        </p:attrNameLst>
                                      </p:cBhvr>
                                      <p:to>
                                        <p:strVal val="visible"/>
                                      </p:to>
                                    </p:set>
                                    <p:animEffect transition="in" filter="fade">
                                      <p:cBhvr>
                                        <p:cTn id="17" dur="500"/>
                                        <p:tgtEl>
                                          <p:spTgt spid="15">
                                            <p:graphicEl>
                                              <a:dgm id="{1EBB3770-FCD8-4AD1-82E2-145EBB08B5B5}"/>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graphicEl>
                                              <a:dgm id="{98DD22E8-A58F-4E95-AC43-D72ADEC23784}"/>
                                            </p:graphicEl>
                                          </p:spTgt>
                                        </p:tgtEl>
                                        <p:attrNameLst>
                                          <p:attrName>style.visibility</p:attrName>
                                        </p:attrNameLst>
                                      </p:cBhvr>
                                      <p:to>
                                        <p:strVal val="visible"/>
                                      </p:to>
                                    </p:set>
                                    <p:animEffect transition="in" filter="fade">
                                      <p:cBhvr>
                                        <p:cTn id="20" dur="500"/>
                                        <p:tgtEl>
                                          <p:spTgt spid="15">
                                            <p:graphicEl>
                                              <a:dgm id="{98DD22E8-A58F-4E95-AC43-D72ADEC23784}"/>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graphicEl>
                                              <a:dgm id="{862A245F-1DA5-4F29-A262-8610E2B3F29A}"/>
                                            </p:graphicEl>
                                          </p:spTgt>
                                        </p:tgtEl>
                                        <p:attrNameLst>
                                          <p:attrName>style.visibility</p:attrName>
                                        </p:attrNameLst>
                                      </p:cBhvr>
                                      <p:to>
                                        <p:strVal val="visible"/>
                                      </p:to>
                                    </p:set>
                                    <p:animEffect transition="in" filter="fade">
                                      <p:cBhvr>
                                        <p:cTn id="25" dur="500"/>
                                        <p:tgtEl>
                                          <p:spTgt spid="15">
                                            <p:graphicEl>
                                              <a:dgm id="{862A245F-1DA5-4F29-A262-8610E2B3F29A}"/>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graphicEl>
                                              <a:dgm id="{95CB5147-238B-4E92-B528-4879AC52FBD3}"/>
                                            </p:graphicEl>
                                          </p:spTgt>
                                        </p:tgtEl>
                                        <p:attrNameLst>
                                          <p:attrName>style.visibility</p:attrName>
                                        </p:attrNameLst>
                                      </p:cBhvr>
                                      <p:to>
                                        <p:strVal val="visible"/>
                                      </p:to>
                                    </p:set>
                                    <p:animEffect transition="in" filter="fade">
                                      <p:cBhvr>
                                        <p:cTn id="28" dur="500"/>
                                        <p:tgtEl>
                                          <p:spTgt spid="15">
                                            <p:graphicEl>
                                              <a:dgm id="{95CB5147-238B-4E92-B528-4879AC52FBD3}"/>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graphicEl>
                                              <a:dgm id="{A4D180FE-70E3-4359-BF91-9075BD22F7E1}"/>
                                            </p:graphicEl>
                                          </p:spTgt>
                                        </p:tgtEl>
                                        <p:attrNameLst>
                                          <p:attrName>style.visibility</p:attrName>
                                        </p:attrNameLst>
                                      </p:cBhvr>
                                      <p:to>
                                        <p:strVal val="visible"/>
                                      </p:to>
                                    </p:set>
                                    <p:animEffect transition="in" filter="fade">
                                      <p:cBhvr>
                                        <p:cTn id="33" dur="500"/>
                                        <p:tgtEl>
                                          <p:spTgt spid="15">
                                            <p:graphicEl>
                                              <a:dgm id="{A4D180FE-70E3-4359-BF91-9075BD22F7E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graphicEl>
                                              <a:dgm id="{6B96C284-A02D-4A59-871F-4D016EA2027B}"/>
                                            </p:graphicEl>
                                          </p:spTgt>
                                        </p:tgtEl>
                                        <p:attrNameLst>
                                          <p:attrName>style.visibility</p:attrName>
                                        </p:attrNameLst>
                                      </p:cBhvr>
                                      <p:to>
                                        <p:strVal val="visible"/>
                                      </p:to>
                                    </p:set>
                                    <p:animEffect transition="in" filter="fade">
                                      <p:cBhvr>
                                        <p:cTn id="36" dur="500"/>
                                        <p:tgtEl>
                                          <p:spTgt spid="15">
                                            <p:graphicEl>
                                              <a:dgm id="{6B96C284-A02D-4A59-871F-4D016EA2027B}"/>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graphicEl>
                                              <a:dgm id="{30E24ECB-CB70-4BB5-83D5-1CC78A67D2FE}"/>
                                            </p:graphicEl>
                                          </p:spTgt>
                                        </p:tgtEl>
                                        <p:attrNameLst>
                                          <p:attrName>style.visibility</p:attrName>
                                        </p:attrNameLst>
                                      </p:cBhvr>
                                      <p:to>
                                        <p:strVal val="visible"/>
                                      </p:to>
                                    </p:set>
                                    <p:animEffect transition="in" filter="fade">
                                      <p:cBhvr>
                                        <p:cTn id="39" dur="500"/>
                                        <p:tgtEl>
                                          <p:spTgt spid="15">
                                            <p:graphicEl>
                                              <a:dgm id="{30E24ECB-CB70-4BB5-83D5-1CC78A67D2FE}"/>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xit" presetSubtype="21" fill="hold" grpId="0" nodeType="clickEffect">
                                  <p:stCondLst>
                                    <p:cond delay="0"/>
                                  </p:stCondLst>
                                  <p:childTnLst>
                                    <p:animEffect transition="out" filter="barn(inVertical)">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Graphic spid="1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Mock MCQ</a:t>
            </a:r>
          </a:p>
        </p:txBody>
      </p:sp>
      <p:sp>
        <p:nvSpPr>
          <p:cNvPr id="3" name="Content Placeholder 2"/>
          <p:cNvSpPr>
            <a:spLocks noGrp="1"/>
          </p:cNvSpPr>
          <p:nvPr>
            <p:ph idx="1"/>
          </p:nvPr>
        </p:nvSpPr>
        <p:spPr/>
        <p:txBody>
          <a:bodyPr>
            <a:normAutofit/>
          </a:bodyPr>
          <a:lstStyle/>
          <a:p>
            <a:pPr marL="0" indent="0">
              <a:buNone/>
            </a:pPr>
            <a:r>
              <a:rPr lang="en-US" sz="4800" dirty="0"/>
              <a:t>Find correct statement</a:t>
            </a:r>
          </a:p>
          <a:p>
            <a:pPr marL="742950" indent="-742950">
              <a:buFont typeface="+mj-lt"/>
              <a:buAutoNum type="alphaUcPeriod"/>
            </a:pPr>
            <a:r>
              <a:rPr lang="en-US" sz="4800" dirty="0"/>
              <a:t>Deflationary spiral is a chain of events that worsen the deflation</a:t>
            </a:r>
          </a:p>
          <a:p>
            <a:pPr marL="742950" indent="-742950">
              <a:buFont typeface="+mj-lt"/>
              <a:buAutoNum type="alphaUcPeriod"/>
            </a:pPr>
            <a:r>
              <a:rPr lang="en-US" sz="4800" dirty="0"/>
              <a:t>Inflationary spiral is a chain of events that lead to deflation</a:t>
            </a:r>
          </a:p>
          <a:p>
            <a:pPr marL="742950" indent="-742950">
              <a:buFont typeface="+mj-lt"/>
              <a:buAutoNum type="alphaUcPeriod"/>
            </a:pPr>
            <a:r>
              <a:rPr lang="en-US" sz="4800" dirty="0"/>
              <a:t>Both A and B</a:t>
            </a:r>
          </a:p>
          <a:p>
            <a:pPr marL="742950" indent="-742950">
              <a:buFont typeface="+mj-lt"/>
              <a:buAutoNum type="alphaUcPeriod"/>
            </a:pPr>
            <a:r>
              <a:rPr lang="en-US" sz="4800" dirty="0"/>
              <a:t>Neither A nor B</a:t>
            </a:r>
          </a:p>
        </p:txBody>
      </p:sp>
      <p:sp>
        <p:nvSpPr>
          <p:cNvPr id="5" name="Speech Bubble: Rectangle with Corners Rounded 4"/>
          <p:cNvSpPr/>
          <p:nvPr/>
        </p:nvSpPr>
        <p:spPr>
          <a:xfrm>
            <a:off x="5029200" y="4386943"/>
            <a:ext cx="3167743" cy="1262743"/>
          </a:xfrm>
          <a:prstGeom prst="wedgeRoundRectCallout">
            <a:avLst>
              <a:gd name="adj1" fmla="val -40077"/>
              <a:gd name="adj2" fmla="val -109052"/>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Inflationary spiral = chain of events that worsen inflation</a:t>
            </a:r>
          </a:p>
        </p:txBody>
      </p:sp>
    </p:spTree>
    <p:extLst>
      <p:ext uri="{BB962C8B-B14F-4D97-AF65-F5344CB8AC3E}">
        <p14:creationId xmlns:p14="http://schemas.microsoft.com/office/powerpoint/2010/main" val="40332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p:cNvSpPr/>
          <p:nvPr/>
        </p:nvSpPr>
        <p:spPr>
          <a:xfrm>
            <a:off x="1949202" y="1483567"/>
            <a:ext cx="865686" cy="223935"/>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l="13315" r="30285"/>
          <a:stretch/>
        </p:blipFill>
        <p:spPr>
          <a:xfrm>
            <a:off x="5247974" y="5477388"/>
            <a:ext cx="1374881" cy="1462639"/>
          </a:xfrm>
          <a:prstGeom prst="rect">
            <a:avLst/>
          </a:prstGeom>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229" y="1020591"/>
            <a:ext cx="610538" cy="831747"/>
          </a:xfrm>
          <a:prstGeom prst="rect">
            <a:avLst/>
          </a:prstGeom>
        </p:spPr>
      </p:pic>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712" y="991579"/>
            <a:ext cx="610538" cy="831747"/>
          </a:xfrm>
          <a:prstGeom prst="rect">
            <a:avLst/>
          </a:prstGeom>
        </p:spPr>
      </p:pic>
      <p:sp>
        <p:nvSpPr>
          <p:cNvPr id="4" name="Title 3"/>
          <p:cNvSpPr>
            <a:spLocks noGrp="1"/>
          </p:cNvSpPr>
          <p:nvPr>
            <p:ph type="title"/>
          </p:nvPr>
        </p:nvSpPr>
        <p:spPr/>
        <p:txBody>
          <a:bodyPr/>
          <a:lstStyle/>
          <a:p>
            <a:r>
              <a:rPr lang="en-US" dirty="0"/>
              <a:t>Philip curve</a:t>
            </a:r>
          </a:p>
        </p:txBody>
      </p:sp>
      <p:cxnSp>
        <p:nvCxnSpPr>
          <p:cNvPr id="5" name="Straight Connector 4"/>
          <p:cNvCxnSpPr/>
          <p:nvPr/>
        </p:nvCxnSpPr>
        <p:spPr>
          <a:xfrm>
            <a:off x="1949202" y="939116"/>
            <a:ext cx="0" cy="452881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1949202" y="5467927"/>
            <a:ext cx="6723743" cy="2771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Right Arrow 38"/>
          <p:cNvSpPr/>
          <p:nvPr/>
        </p:nvSpPr>
        <p:spPr>
          <a:xfrm rot="16200000">
            <a:off x="1204619" y="2416704"/>
            <a:ext cx="1489166" cy="757646"/>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95000"/>
                    <a:lumOff val="5000"/>
                  </a:schemeClr>
                </a:solidFill>
              </a:rPr>
              <a:t>Inflation</a:t>
            </a:r>
          </a:p>
        </p:txBody>
      </p:sp>
      <p:sp>
        <p:nvSpPr>
          <p:cNvPr id="8" name="Right Arrow 39"/>
          <p:cNvSpPr/>
          <p:nvPr/>
        </p:nvSpPr>
        <p:spPr>
          <a:xfrm>
            <a:off x="3965990" y="5089104"/>
            <a:ext cx="1789152" cy="757646"/>
          </a:xfrm>
          <a:prstGeom prst="rightArrow">
            <a:avLst>
              <a:gd name="adj1" fmla="val 50000"/>
              <a:gd name="adj2" fmla="val 3046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rPr>
              <a:t>unemployment</a:t>
            </a: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56767" y="5431088"/>
            <a:ext cx="1101961" cy="1440282"/>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8602" y="4289033"/>
            <a:ext cx="610538" cy="831747"/>
          </a:xfrm>
          <a:prstGeom prst="rect">
            <a:avLst/>
          </a:prstGeom>
        </p:spPr>
      </p:pic>
      <p:pic>
        <p:nvPicPr>
          <p:cNvPr id="23" name="Picture 22"/>
          <p:cNvPicPr>
            <a:picLocks noChangeAspect="1"/>
          </p:cNvPicPr>
          <p:nvPr/>
        </p:nvPicPr>
        <p:blipFill rotWithShape="1">
          <a:blip r:embed="rId5" cstate="screen">
            <a:extLst>
              <a:ext uri="{28A0092B-C50C-407E-A947-70E740481C1C}">
                <a14:useLocalDpi xmlns:a14="http://schemas.microsoft.com/office/drawing/2010/main"/>
              </a:ext>
            </a:extLst>
          </a:blip>
          <a:srcRect l="36822"/>
          <a:stretch/>
        </p:blipFill>
        <p:spPr>
          <a:xfrm>
            <a:off x="1470497" y="837318"/>
            <a:ext cx="1072076" cy="1108639"/>
          </a:xfrm>
          <a:prstGeom prst="rect">
            <a:avLst/>
          </a:prstGeom>
        </p:spPr>
      </p:pic>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l="36822"/>
          <a:stretch/>
        </p:blipFill>
        <p:spPr>
          <a:xfrm>
            <a:off x="1398981" y="4091698"/>
            <a:ext cx="1072076" cy="1108639"/>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170" y="1004108"/>
            <a:ext cx="610538" cy="831747"/>
          </a:xfrm>
          <a:prstGeom prst="rect">
            <a:avLst/>
          </a:prstGeom>
        </p:spPr>
      </p:pic>
      <p:pic>
        <p:nvPicPr>
          <p:cNvPr id="24" name="Picture 23"/>
          <p:cNvPicPr>
            <a:picLocks noChangeAspect="1"/>
          </p:cNvPicPr>
          <p:nvPr/>
        </p:nvPicPr>
        <p:blipFill>
          <a:blip r:embed="rId6"/>
          <a:stretch>
            <a:fillRect/>
          </a:stretch>
        </p:blipFill>
        <p:spPr>
          <a:xfrm>
            <a:off x="7305787" y="0"/>
            <a:ext cx="1821338" cy="2514818"/>
          </a:xfrm>
          <a:prstGeom prst="rect">
            <a:avLst/>
          </a:prstGeom>
        </p:spPr>
      </p:pic>
      <p:sp>
        <p:nvSpPr>
          <p:cNvPr id="25" name="Speech Bubble: Rectangle 24"/>
          <p:cNvSpPr/>
          <p:nvPr/>
        </p:nvSpPr>
        <p:spPr>
          <a:xfrm>
            <a:off x="4844143" y="2841171"/>
            <a:ext cx="4136571" cy="1600200"/>
          </a:xfrm>
          <a:prstGeom prst="wedgeRectCallout">
            <a:avLst>
              <a:gd name="adj1" fmla="val 31799"/>
              <a:gd name="adj2" fmla="val -77636"/>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But in the long run, it’ll be come Verticle i.e. “natural rate of unemployment” irrespective of inflation</a:t>
            </a:r>
          </a:p>
        </p:txBody>
      </p:sp>
      <p:sp>
        <p:nvSpPr>
          <p:cNvPr id="26" name="Speech Bubble: Rectangle 25"/>
          <p:cNvSpPr/>
          <p:nvPr/>
        </p:nvSpPr>
        <p:spPr>
          <a:xfrm>
            <a:off x="7129858" y="5762724"/>
            <a:ext cx="1997267" cy="1095275"/>
          </a:xfrm>
          <a:prstGeom prst="wedgeRectCallout">
            <a:avLst>
              <a:gd name="adj1" fmla="val -63581"/>
              <a:gd name="adj2" fmla="val -32911"/>
            </a:avLst>
          </a:prstGeom>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Guess I’ll have to sell “</a:t>
            </a:r>
            <a:r>
              <a:rPr lang="en-US" sz="2000" dirty="0" err="1"/>
              <a:t>Kabali</a:t>
            </a:r>
            <a:r>
              <a:rPr lang="en-US" sz="2000" dirty="0"/>
              <a:t>” tickets in black.</a:t>
            </a:r>
          </a:p>
        </p:txBody>
      </p:sp>
      <p:sp>
        <p:nvSpPr>
          <p:cNvPr id="27" name="Speech Bubble: Rectangle 26"/>
          <p:cNvSpPr/>
          <p:nvPr/>
        </p:nvSpPr>
        <p:spPr>
          <a:xfrm>
            <a:off x="7146733" y="4478208"/>
            <a:ext cx="1997267" cy="742719"/>
          </a:xfrm>
          <a:prstGeom prst="wedgeRectCallout">
            <a:avLst>
              <a:gd name="adj1" fmla="val -56495"/>
              <a:gd name="adj2" fmla="val 76361"/>
            </a:avLst>
          </a:prstGeom>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Or buy </a:t>
            </a:r>
            <a:r>
              <a:rPr lang="en-US" sz="2000" dirty="0" err="1"/>
              <a:t>dhoom</a:t>
            </a:r>
            <a:r>
              <a:rPr lang="en-US" sz="2000" dirty="0"/>
              <a:t>-bike &amp; become robber.</a:t>
            </a:r>
          </a:p>
        </p:txBody>
      </p:sp>
      <p:sp>
        <p:nvSpPr>
          <p:cNvPr id="22" name="Arrow: Right 21"/>
          <p:cNvSpPr/>
          <p:nvPr/>
        </p:nvSpPr>
        <p:spPr>
          <a:xfrm rot="5400000">
            <a:off x="855265" y="3436791"/>
            <a:ext cx="3818796" cy="243479"/>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1984194" y="4919189"/>
            <a:ext cx="3770948" cy="20159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rot="5553433">
            <a:off x="5448398" y="5170878"/>
            <a:ext cx="542380" cy="246952"/>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43372" y="1042522"/>
            <a:ext cx="6023209" cy="4683364"/>
          </a:xfrm>
          <a:prstGeom prst="rect">
            <a:avLst/>
          </a:prstGeom>
        </p:spPr>
      </p:pic>
    </p:spTree>
    <p:extLst>
      <p:ext uri="{BB962C8B-B14F-4D97-AF65-F5344CB8AC3E}">
        <p14:creationId xmlns:p14="http://schemas.microsoft.com/office/powerpoint/2010/main" val="360508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6" grpId="0" animBg="1"/>
      <p:bldP spid="27" grpId="0" animBg="1"/>
      <p:bldP spid="22" grpId="0" animBg="1"/>
      <p:bldP spid="29"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14" name="Group 13"/>
          <p:cNvGrpSpPr/>
          <p:nvPr/>
        </p:nvGrpSpPr>
        <p:grpSpPr>
          <a:xfrm>
            <a:off x="1778" y="1603284"/>
            <a:ext cx="8794367" cy="3935593"/>
            <a:chOff x="1778" y="1603284"/>
            <a:chExt cx="8794367" cy="3935593"/>
          </a:xfrm>
        </p:grpSpPr>
        <p:sp>
          <p:nvSpPr>
            <p:cNvPr id="21" name="L-Shape 20"/>
            <p:cNvSpPr/>
            <p:nvPr/>
          </p:nvSpPr>
          <p:spPr>
            <a:xfrm rot="5400000">
              <a:off x="6599244" y="1057089"/>
              <a:ext cx="1645220" cy="2737610"/>
            </a:xfrm>
            <a:prstGeom prst="corner">
              <a:avLst>
                <a:gd name="adj1" fmla="val 16120"/>
                <a:gd name="adj2" fmla="val 1611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dirty="0"/>
            </a:p>
          </p:txBody>
        </p:sp>
        <p:sp>
          <p:nvSpPr>
            <p:cNvPr id="15" name="L-Shape 14"/>
            <p:cNvSpPr/>
            <p:nvPr/>
          </p:nvSpPr>
          <p:spPr>
            <a:xfrm rot="5400000">
              <a:off x="547973" y="2554482"/>
              <a:ext cx="1645220" cy="2737610"/>
            </a:xfrm>
            <a:prstGeom prst="corner">
              <a:avLst>
                <a:gd name="adj1" fmla="val 16120"/>
                <a:gd name="adj2" fmla="val 1611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Freeform: Shape 15"/>
            <p:cNvSpPr/>
            <p:nvPr/>
          </p:nvSpPr>
          <p:spPr>
            <a:xfrm>
              <a:off x="273345" y="3372437"/>
              <a:ext cx="2471529" cy="2166440"/>
            </a:xfrm>
            <a:custGeom>
              <a:avLst/>
              <a:gdLst>
                <a:gd name="connsiteX0" fmla="*/ 0 w 2471529"/>
                <a:gd name="connsiteY0" fmla="*/ 0 h 2166440"/>
                <a:gd name="connsiteX1" fmla="*/ 2471529 w 2471529"/>
                <a:gd name="connsiteY1" fmla="*/ 0 h 2166440"/>
                <a:gd name="connsiteX2" fmla="*/ 2471529 w 2471529"/>
                <a:gd name="connsiteY2" fmla="*/ 2166440 h 2166440"/>
                <a:gd name="connsiteX3" fmla="*/ 0 w 2471529"/>
                <a:gd name="connsiteY3" fmla="*/ 2166440 h 2166440"/>
                <a:gd name="connsiteX4" fmla="*/ 0 w 2471529"/>
                <a:gd name="connsiteY4" fmla="*/ 0 h 216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529" h="2166440">
                  <a:moveTo>
                    <a:pt x="0" y="0"/>
                  </a:moveTo>
                  <a:lnTo>
                    <a:pt x="2471529" y="0"/>
                  </a:lnTo>
                  <a:lnTo>
                    <a:pt x="2471529" y="2166440"/>
                  </a:lnTo>
                  <a:lnTo>
                    <a:pt x="0" y="21664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solidFill>
                    <a:schemeClr val="bg1"/>
                  </a:solidFill>
                </a:rPr>
                <a:t>Deflation</a:t>
              </a:r>
            </a:p>
          </p:txBody>
        </p:sp>
        <p:sp>
          <p:nvSpPr>
            <p:cNvPr id="17" name="Isosceles Triangle 16"/>
            <p:cNvSpPr/>
            <p:nvPr/>
          </p:nvSpPr>
          <p:spPr>
            <a:xfrm>
              <a:off x="2278549" y="2352936"/>
              <a:ext cx="466326" cy="466326"/>
            </a:xfrm>
            <a:prstGeom prst="triangle">
              <a:avLst>
                <a:gd name="adj" fmla="val 10000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L-Shape 17"/>
            <p:cNvSpPr/>
            <p:nvPr/>
          </p:nvSpPr>
          <p:spPr>
            <a:xfrm rot="5400000">
              <a:off x="3573609" y="1805785"/>
              <a:ext cx="1645220" cy="2737610"/>
            </a:xfrm>
            <a:prstGeom prst="corner">
              <a:avLst>
                <a:gd name="adj1" fmla="val 16120"/>
                <a:gd name="adj2" fmla="val 1611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Freeform: Shape 18"/>
            <p:cNvSpPr/>
            <p:nvPr/>
          </p:nvSpPr>
          <p:spPr>
            <a:xfrm>
              <a:off x="3298980" y="2623741"/>
              <a:ext cx="2471529" cy="2166440"/>
            </a:xfrm>
            <a:custGeom>
              <a:avLst/>
              <a:gdLst>
                <a:gd name="connsiteX0" fmla="*/ 0 w 2471529"/>
                <a:gd name="connsiteY0" fmla="*/ 0 h 2166440"/>
                <a:gd name="connsiteX1" fmla="*/ 2471529 w 2471529"/>
                <a:gd name="connsiteY1" fmla="*/ 0 h 2166440"/>
                <a:gd name="connsiteX2" fmla="*/ 2471529 w 2471529"/>
                <a:gd name="connsiteY2" fmla="*/ 2166440 h 2166440"/>
                <a:gd name="connsiteX3" fmla="*/ 0 w 2471529"/>
                <a:gd name="connsiteY3" fmla="*/ 2166440 h 2166440"/>
                <a:gd name="connsiteX4" fmla="*/ 0 w 2471529"/>
                <a:gd name="connsiteY4" fmla="*/ 0 h 216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529" h="2166440">
                  <a:moveTo>
                    <a:pt x="0" y="0"/>
                  </a:moveTo>
                  <a:lnTo>
                    <a:pt x="2471529" y="0"/>
                  </a:lnTo>
                  <a:lnTo>
                    <a:pt x="2471529" y="2166440"/>
                  </a:lnTo>
                  <a:lnTo>
                    <a:pt x="0" y="21664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solidFill>
                    <a:schemeClr val="bg1"/>
                  </a:solidFill>
                </a:rPr>
                <a:t>General Price Level</a:t>
              </a:r>
            </a:p>
          </p:txBody>
        </p:sp>
        <p:sp>
          <p:nvSpPr>
            <p:cNvPr id="20" name="Isosceles Triangle 19"/>
            <p:cNvSpPr/>
            <p:nvPr/>
          </p:nvSpPr>
          <p:spPr>
            <a:xfrm>
              <a:off x="5304184" y="1604240"/>
              <a:ext cx="466326" cy="466326"/>
            </a:xfrm>
            <a:prstGeom prst="triangle">
              <a:avLst>
                <a:gd name="adj" fmla="val 10000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2" name="Freeform: Shape 21"/>
            <p:cNvSpPr/>
            <p:nvPr/>
          </p:nvSpPr>
          <p:spPr>
            <a:xfrm>
              <a:off x="6324616" y="1875045"/>
              <a:ext cx="2471529" cy="2166440"/>
            </a:xfrm>
            <a:custGeom>
              <a:avLst/>
              <a:gdLst>
                <a:gd name="connsiteX0" fmla="*/ 0 w 2471529"/>
                <a:gd name="connsiteY0" fmla="*/ 0 h 2166440"/>
                <a:gd name="connsiteX1" fmla="*/ 2471529 w 2471529"/>
                <a:gd name="connsiteY1" fmla="*/ 0 h 2166440"/>
                <a:gd name="connsiteX2" fmla="*/ 2471529 w 2471529"/>
                <a:gd name="connsiteY2" fmla="*/ 2166440 h 2166440"/>
                <a:gd name="connsiteX3" fmla="*/ 0 w 2471529"/>
                <a:gd name="connsiteY3" fmla="*/ 2166440 h 2166440"/>
                <a:gd name="connsiteX4" fmla="*/ 0 w 2471529"/>
                <a:gd name="connsiteY4" fmla="*/ 0 h 216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529" h="2166440">
                  <a:moveTo>
                    <a:pt x="0" y="0"/>
                  </a:moveTo>
                  <a:lnTo>
                    <a:pt x="2471529" y="0"/>
                  </a:lnTo>
                  <a:lnTo>
                    <a:pt x="2471529" y="2166440"/>
                  </a:lnTo>
                  <a:lnTo>
                    <a:pt x="0" y="21664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solidFill>
                    <a:schemeClr val="bg1"/>
                  </a:solidFill>
                </a:rPr>
                <a:t>Inflation</a:t>
              </a:r>
            </a:p>
            <a:p>
              <a:pPr marL="285750" lvl="1" indent="-285750" algn="l" defTabSz="1333500">
                <a:lnSpc>
                  <a:spcPct val="90000"/>
                </a:lnSpc>
                <a:spcBef>
                  <a:spcPct val="0"/>
                </a:spcBef>
                <a:spcAft>
                  <a:spcPct val="15000"/>
                </a:spcAft>
                <a:buChar char="•"/>
              </a:pPr>
              <a:r>
                <a:rPr lang="en-US" sz="3000" kern="1200" dirty="0">
                  <a:solidFill>
                    <a:schemeClr val="bg1"/>
                  </a:solidFill>
                </a:rPr>
                <a:t>Demand-Pull</a:t>
              </a:r>
            </a:p>
            <a:p>
              <a:pPr marL="285750" lvl="1" indent="-285750" algn="l" defTabSz="1333500">
                <a:lnSpc>
                  <a:spcPct val="90000"/>
                </a:lnSpc>
                <a:spcBef>
                  <a:spcPct val="0"/>
                </a:spcBef>
                <a:spcAft>
                  <a:spcPct val="15000"/>
                </a:spcAft>
                <a:buChar char="•"/>
              </a:pPr>
              <a:r>
                <a:rPr lang="en-US" sz="3000" kern="1200" dirty="0">
                  <a:solidFill>
                    <a:schemeClr val="bg1"/>
                  </a:solidFill>
                </a:rPr>
                <a:t>Cost-Push</a:t>
              </a:r>
            </a:p>
          </p:txBody>
        </p:sp>
      </p:gr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7415" y="3751529"/>
            <a:ext cx="2613658" cy="1493519"/>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l="13315" r="30285"/>
          <a:stretch/>
        </p:blipFill>
        <p:spPr>
          <a:xfrm>
            <a:off x="0" y="858239"/>
            <a:ext cx="1763486" cy="1876048"/>
          </a:xfrm>
          <a:prstGeom prst="rect">
            <a:avLst/>
          </a:prstGeom>
        </p:spPr>
      </p:pic>
      <p:sp>
        <p:nvSpPr>
          <p:cNvPr id="4" name="Arrow: Right 3"/>
          <p:cNvSpPr/>
          <p:nvPr/>
        </p:nvSpPr>
        <p:spPr>
          <a:xfrm>
            <a:off x="1732379" y="581766"/>
            <a:ext cx="6242180" cy="1073020"/>
          </a:xfrm>
          <a:prstGeom prst="rightArrow">
            <a:avLst>
              <a:gd name="adj1" fmla="val 92108"/>
              <a:gd name="adj2" fmla="val 50000"/>
            </a:avLst>
          </a:prstGeom>
          <a:ln w="57150">
            <a:solidFill>
              <a:srgbClr val="FFFF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Philip Curve: inflation </a:t>
            </a:r>
            <a:r>
              <a:rPr lang="en-US" sz="2400" dirty="0">
                <a:latin typeface="Cambria Math" panose="02040503050406030204" pitchFamily="18" charset="0"/>
                <a:ea typeface="Cambria Math" panose="02040503050406030204" pitchFamily="18" charset="0"/>
              </a:rPr>
              <a:t>∝ 1/ unemployment</a:t>
            </a:r>
            <a:endParaRPr lang="en-US" sz="2400" dirty="0"/>
          </a:p>
          <a:p>
            <a:pPr algn="ctr"/>
            <a:r>
              <a:rPr lang="en-US" sz="2400" dirty="0"/>
              <a:t>But Stagflation: inflation &amp; unemployment both </a:t>
            </a:r>
            <a:r>
              <a:rPr lang="en-US" sz="2400" dirty="0">
                <a:latin typeface="Franklin Gothic Demi" panose="020B0703020102020204" pitchFamily="34" charset="0"/>
              </a:rPr>
              <a:t>▲</a:t>
            </a:r>
            <a:endParaRPr lang="en-US" sz="2400" dirty="0"/>
          </a:p>
        </p:txBody>
      </p:sp>
      <p:sp>
        <p:nvSpPr>
          <p:cNvPr id="5" name="Speech Bubble: Rectangle 4"/>
          <p:cNvSpPr/>
          <p:nvPr/>
        </p:nvSpPr>
        <p:spPr>
          <a:xfrm>
            <a:off x="2332653" y="4544008"/>
            <a:ext cx="3844212" cy="2239347"/>
          </a:xfrm>
          <a:prstGeom prst="wedgeRectCallout">
            <a:avLst>
              <a:gd name="adj1" fmla="val 56396"/>
              <a:gd name="adj2" fmla="val -146789"/>
            </a:avLst>
          </a:prstGeom>
          <a:solidFill>
            <a:schemeClr val="accent1">
              <a:lumMod val="50000"/>
            </a:scheme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dirty="0"/>
              <a:t>Rate of inflation</a:t>
            </a:r>
          </a:p>
          <a:p>
            <a:pPr marL="514350" indent="-514350">
              <a:buFont typeface="+mj-lt"/>
              <a:buAutoNum type="arabicPeriod"/>
            </a:pPr>
            <a:r>
              <a:rPr lang="en-US" sz="2800" dirty="0"/>
              <a:t>Creeping (single digit)</a:t>
            </a:r>
          </a:p>
          <a:p>
            <a:pPr marL="514350" indent="-514350">
              <a:buFont typeface="+mj-lt"/>
              <a:buAutoNum type="arabicPeriod"/>
            </a:pPr>
            <a:r>
              <a:rPr lang="en-US" sz="2800" dirty="0"/>
              <a:t>Galloping  (double digit)</a:t>
            </a:r>
          </a:p>
          <a:p>
            <a:pPr marL="514350" indent="-514350">
              <a:buFont typeface="+mj-lt"/>
              <a:buAutoNum type="arabicPeriod"/>
            </a:pPr>
            <a:r>
              <a:rPr lang="en-US" sz="2800" dirty="0"/>
              <a:t>Hyperinflation (max.)</a:t>
            </a:r>
          </a:p>
        </p:txBody>
      </p:sp>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68" y="3957046"/>
            <a:ext cx="2302978" cy="1530218"/>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298" y="5281779"/>
            <a:ext cx="2275114" cy="1501576"/>
          </a:xfrm>
          <a:prstGeom prst="rect">
            <a:avLst/>
          </a:prstGeom>
        </p:spPr>
      </p:pic>
      <p:sp>
        <p:nvSpPr>
          <p:cNvPr id="7" name="Arrow: Curved Down 6"/>
          <p:cNvSpPr/>
          <p:nvPr/>
        </p:nvSpPr>
        <p:spPr>
          <a:xfrm rot="20625750">
            <a:off x="1881384" y="1501651"/>
            <a:ext cx="4367716" cy="1688840"/>
          </a:xfrm>
          <a:prstGeom prst="curved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92D050"/>
                </a:solidFill>
              </a:rPr>
              <a:t>Reflation:</a:t>
            </a:r>
          </a:p>
          <a:p>
            <a:pPr algn="ctr"/>
            <a:r>
              <a:rPr lang="en-US" sz="2000" dirty="0">
                <a:solidFill>
                  <a:srgbClr val="92D050"/>
                </a:solidFill>
              </a:rPr>
              <a:t>Using fiscal | monetary policy</a:t>
            </a:r>
          </a:p>
        </p:txBody>
      </p:sp>
      <p:grpSp>
        <p:nvGrpSpPr>
          <p:cNvPr id="13" name="Group 12"/>
          <p:cNvGrpSpPr/>
          <p:nvPr/>
        </p:nvGrpSpPr>
        <p:grpSpPr>
          <a:xfrm>
            <a:off x="6486861" y="5040652"/>
            <a:ext cx="2534212" cy="1742703"/>
            <a:chOff x="6486861" y="5040652"/>
            <a:chExt cx="2534212" cy="1742703"/>
          </a:xfrm>
        </p:grpSpPr>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23940" y="5040652"/>
              <a:ext cx="1780905" cy="1522444"/>
            </a:xfrm>
            <a:prstGeom prst="rect">
              <a:avLst/>
            </a:prstGeom>
          </p:spPr>
        </p:pic>
        <p:sp>
          <p:nvSpPr>
            <p:cNvPr id="12" name="Rectangle 11"/>
            <p:cNvSpPr/>
            <p:nvPr/>
          </p:nvSpPr>
          <p:spPr>
            <a:xfrm>
              <a:off x="6486861" y="6368527"/>
              <a:ext cx="2534212" cy="4148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inflation favors the debtor over the lender.</a:t>
              </a:r>
            </a:p>
          </p:txBody>
        </p:sp>
      </p:grpSp>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10434" y="964470"/>
            <a:ext cx="1269510" cy="1659271"/>
          </a:xfrm>
          <a:prstGeom prst="rect">
            <a:avLst/>
          </a:prstGeom>
        </p:spPr>
      </p:pic>
    </p:spTree>
    <p:extLst>
      <p:ext uri="{BB962C8B-B14F-4D97-AF65-F5344CB8AC3E}">
        <p14:creationId xmlns:p14="http://schemas.microsoft.com/office/powerpoint/2010/main" val="320259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animEffect transition="in" filter="fade">
                                      <p:cBhvr>
                                        <p:cTn id="25" dur="500"/>
                                        <p:tgtEl>
                                          <p:spTgt spid="4">
                                            <p:bg/>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bg/>
                                          </p:spTgt>
                                        </p:tgtEl>
                                        <p:attrNameLst>
                                          <p:attrName>style.visibility</p:attrName>
                                        </p:attrNameLst>
                                      </p:cBhvr>
                                      <p:to>
                                        <p:strVal val="visible"/>
                                      </p:to>
                                    </p:set>
                                    <p:animEffect transition="in" filter="fade">
                                      <p:cBhvr>
                                        <p:cTn id="40" dur="500"/>
                                        <p:tgtEl>
                                          <p:spTgt spid="5">
                                            <p:bg/>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Effect transition="in" filter="fade">
                                      <p:cBhvr>
                                        <p:cTn id="45" dur="500"/>
                                        <p:tgtEl>
                                          <p:spTgt spid="5">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xEl>
                                              <p:pRg st="1" end="1"/>
                                            </p:txEl>
                                          </p:spTgt>
                                        </p:tgtEl>
                                        <p:attrNameLst>
                                          <p:attrName>style.visibility</p:attrName>
                                        </p:attrNameLst>
                                      </p:cBhvr>
                                      <p:to>
                                        <p:strVal val="visible"/>
                                      </p:to>
                                    </p:set>
                                    <p:animEffect transition="in" filter="fade">
                                      <p:cBhvr>
                                        <p:cTn id="50" dur="500"/>
                                        <p:tgtEl>
                                          <p:spTgt spid="5">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animEffect transition="in" filter="fade">
                                      <p:cBhvr>
                                        <p:cTn id="55" dur="500"/>
                                        <p:tgtEl>
                                          <p:spTgt spid="5">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3" end="3"/>
                                            </p:txEl>
                                          </p:spTgt>
                                        </p:tgtEl>
                                        <p:attrNameLst>
                                          <p:attrName>style.visibility</p:attrName>
                                        </p:attrNameLst>
                                      </p:cBhvr>
                                      <p:to>
                                        <p:strVal val="visible"/>
                                      </p:to>
                                    </p:set>
                                    <p:animEffect transition="in" filter="fade">
                                      <p:cBhvr>
                                        <p:cTn id="60" dur="500"/>
                                        <p:tgtEl>
                                          <p:spTgt spid="5">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12"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500" fill="hold"/>
                                        <p:tgtEl>
                                          <p:spTgt spid="7"/>
                                        </p:tgtEl>
                                        <p:attrNameLst>
                                          <p:attrName>ppt_x</p:attrName>
                                        </p:attrNameLst>
                                      </p:cBhvr>
                                      <p:tavLst>
                                        <p:tav tm="0">
                                          <p:val>
                                            <p:strVal val="0-#ppt_w/2"/>
                                          </p:val>
                                        </p:tav>
                                        <p:tav tm="100000">
                                          <p:val>
                                            <p:strVal val="#ppt_x"/>
                                          </p:val>
                                        </p:tav>
                                      </p:tavLst>
                                    </p:anim>
                                    <p:anim calcmode="lin" valueType="num">
                                      <p:cBhvr additive="base">
                                        <p:cTn id="6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1000"/>
          <a:stretch/>
        </p:blipFill>
        <p:spPr>
          <a:xfrm>
            <a:off x="1" y="0"/>
            <a:ext cx="9143999" cy="6858000"/>
          </a:xfrm>
          <a:prstGeom prst="rect">
            <a:avLst/>
          </a:prstGeom>
        </p:spPr>
      </p:pic>
      <p:sp>
        <p:nvSpPr>
          <p:cNvPr id="5" name="Rounded Rectangle 4"/>
          <p:cNvSpPr/>
          <p:nvPr/>
        </p:nvSpPr>
        <p:spPr>
          <a:xfrm>
            <a:off x="-1" y="149290"/>
            <a:ext cx="9144001" cy="64381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Pillar #4 ► Sectors of Economy ►Production ► </a:t>
            </a:r>
            <a:r>
              <a:rPr lang="en-US" sz="2800" dirty="0" err="1"/>
              <a:t>inflation|GDP</a:t>
            </a:r>
            <a:endParaRPr lang="en-US" sz="2800" dirty="0"/>
          </a:p>
        </p:txBody>
      </p:sp>
      <p:graphicFrame>
        <p:nvGraphicFramePr>
          <p:cNvPr id="8" name="Content Placeholder 5"/>
          <p:cNvGraphicFramePr>
            <a:graphicFrameLocks/>
          </p:cNvGraphicFramePr>
          <p:nvPr>
            <p:extLst>
              <p:ext uri="{D42A27DB-BD31-4B8C-83A1-F6EECF244321}">
                <p14:modId xmlns:p14="http://schemas.microsoft.com/office/powerpoint/2010/main" val="609166166"/>
              </p:ext>
            </p:extLst>
          </p:nvPr>
        </p:nvGraphicFramePr>
        <p:xfrm>
          <a:off x="-1" y="793102"/>
          <a:ext cx="9241971" cy="62141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2" y="4423963"/>
            <a:ext cx="2596896" cy="2658389"/>
          </a:xfrm>
          <a:prstGeom prst="rect">
            <a:avLst/>
          </a:prstGeom>
        </p:spPr>
      </p:pic>
      <p:sp>
        <p:nvSpPr>
          <p:cNvPr id="4" name="Speech Bubble: Rectangle with Corners Rounded 3"/>
          <p:cNvSpPr/>
          <p:nvPr/>
        </p:nvSpPr>
        <p:spPr>
          <a:xfrm>
            <a:off x="0" y="3791339"/>
            <a:ext cx="2862943" cy="650032"/>
          </a:xfrm>
          <a:prstGeom prst="wedgeRoundRectCallout">
            <a:avLst>
              <a:gd name="adj1" fmla="val -13988"/>
              <a:gd name="adj2" fmla="val 114413"/>
              <a:gd name="adj3" fmla="val 16667"/>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Nation wants to know!! Why is this happening?</a:t>
            </a:r>
          </a:p>
        </p:txBody>
      </p:sp>
      <p:pic>
        <p:nvPicPr>
          <p:cNvPr id="10" name="Picture 9"/>
          <p:cNvPicPr>
            <a:picLocks noChangeAspect="1"/>
          </p:cNvPicPr>
          <p:nvPr/>
        </p:nvPicPr>
        <p:blipFill rotWithShape="1">
          <a:blip r:embed="rId10" cstate="screen">
            <a:extLst>
              <a:ext uri="{28A0092B-C50C-407E-A947-70E740481C1C}">
                <a14:useLocalDpi xmlns:a14="http://schemas.microsoft.com/office/drawing/2010/main"/>
              </a:ext>
            </a:extLst>
          </a:blip>
          <a:srcRect l="14762" r="43572"/>
          <a:stretch/>
        </p:blipFill>
        <p:spPr>
          <a:xfrm flipH="1">
            <a:off x="7073121" y="4372946"/>
            <a:ext cx="2070879" cy="2485054"/>
          </a:xfrm>
          <a:prstGeom prst="rect">
            <a:avLst/>
          </a:prstGeom>
        </p:spPr>
      </p:pic>
      <p:sp>
        <p:nvSpPr>
          <p:cNvPr id="12" name="Speech Bubble: Rectangle with Corners Rounded 11"/>
          <p:cNvSpPr/>
          <p:nvPr/>
        </p:nvSpPr>
        <p:spPr>
          <a:xfrm>
            <a:off x="6694714" y="3791339"/>
            <a:ext cx="2498271" cy="845975"/>
          </a:xfrm>
          <a:prstGeom prst="wedgeRoundRectCallout">
            <a:avLst>
              <a:gd name="adj1" fmla="val -8194"/>
              <a:gd name="adj2" fmla="val 87605"/>
              <a:gd name="adj3" fmla="val 16667"/>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Ha </a:t>
            </a:r>
            <a:r>
              <a:rPr lang="en-US" sz="2000" dirty="0" err="1"/>
              <a:t>bhai</a:t>
            </a:r>
            <a:r>
              <a:rPr lang="en-US" sz="2000" dirty="0"/>
              <a:t> ha, I’ll explain…</a:t>
            </a:r>
          </a:p>
          <a:p>
            <a:pPr algn="ctr"/>
            <a:r>
              <a:rPr lang="en-US" sz="2000" dirty="0" err="1"/>
              <a:t>Shantataa</a:t>
            </a:r>
            <a:r>
              <a:rPr lang="en-US" sz="2000" dirty="0"/>
              <a:t> </a:t>
            </a:r>
            <a:r>
              <a:rPr lang="en-US" sz="2000" dirty="0" err="1"/>
              <a:t>Theva</a:t>
            </a:r>
            <a:endParaRPr lang="en-US" sz="2000" dirty="0"/>
          </a:p>
        </p:txBody>
      </p:sp>
    </p:spTree>
    <p:extLst>
      <p:ext uri="{BB962C8B-B14F-4D97-AF65-F5344CB8AC3E}">
        <p14:creationId xmlns:p14="http://schemas.microsoft.com/office/powerpoint/2010/main" val="101327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Wedge between CPI &amp; WPI</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4251" y="1048892"/>
            <a:ext cx="8855498" cy="4729337"/>
          </a:xfrm>
          <a:prstGeom prst="rect">
            <a:avLst/>
          </a:prstGeom>
        </p:spPr>
      </p:pic>
      <p:sp>
        <p:nvSpPr>
          <p:cNvPr id="6" name="Left-Right Arrow 5"/>
          <p:cNvSpPr/>
          <p:nvPr/>
        </p:nvSpPr>
        <p:spPr>
          <a:xfrm>
            <a:off x="4299626" y="4299625"/>
            <a:ext cx="4700123" cy="43774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WPI negative for </a:t>
            </a:r>
            <a:r>
              <a:rPr lang="en-US" dirty="0" err="1"/>
              <a:t>conti</a:t>
            </a:r>
            <a:r>
              <a:rPr lang="en-US" dirty="0"/>
              <a:t>. 14 months</a:t>
            </a:r>
          </a:p>
        </p:txBody>
      </p:sp>
      <p:sp>
        <p:nvSpPr>
          <p:cNvPr id="7" name="Left-Right Arrow 6"/>
          <p:cNvSpPr/>
          <p:nvPr/>
        </p:nvSpPr>
        <p:spPr>
          <a:xfrm rot="21103657">
            <a:off x="4134256" y="1750978"/>
            <a:ext cx="4700123" cy="43774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CPI ~4% during same time-period</a:t>
            </a:r>
          </a:p>
        </p:txBody>
      </p:sp>
      <p:sp>
        <p:nvSpPr>
          <p:cNvPr id="2" name="Arrow: Up-Down 1"/>
          <p:cNvSpPr/>
          <p:nvPr/>
        </p:nvSpPr>
        <p:spPr>
          <a:xfrm rot="20750104">
            <a:off x="6568385" y="1949030"/>
            <a:ext cx="2096024" cy="2354097"/>
          </a:xfrm>
          <a:prstGeom prst="up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tx1"/>
                </a:solidFill>
              </a:rPr>
              <a:t>WEDGE?</a:t>
            </a:r>
          </a:p>
        </p:txBody>
      </p:sp>
    </p:spTree>
    <p:extLst>
      <p:ext uri="{BB962C8B-B14F-4D97-AF65-F5344CB8AC3E}">
        <p14:creationId xmlns:p14="http://schemas.microsoft.com/office/powerpoint/2010/main" val="104578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1" y="933854"/>
          <a:ext cx="8998085" cy="5476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a:bodyPr>
          <a:lstStyle/>
          <a:p>
            <a:r>
              <a:rPr lang="en-US" dirty="0"/>
              <a:t>Self study L5 Series before moving </a:t>
            </a:r>
            <a:r>
              <a:rPr lang="en-US" dirty="0" err="1"/>
              <a:t>futher</a:t>
            </a:r>
            <a:endParaRPr lang="en-US" dirty="0"/>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45631" y="687065"/>
            <a:ext cx="1296162" cy="1296162"/>
          </a:xfrm>
          <a:prstGeom prst="rect">
            <a:avLst/>
          </a:prstGeom>
        </p:spPr>
      </p:pic>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08094" y="1048301"/>
            <a:ext cx="1037848" cy="1037848"/>
          </a:xfrm>
          <a:prstGeom prst="rect">
            <a:avLst/>
          </a:prstGeom>
        </p:spPr>
      </p:pic>
      <p:sp>
        <p:nvSpPr>
          <p:cNvPr id="8" name="TextBox 7"/>
          <p:cNvSpPr txBox="1"/>
          <p:nvPr/>
        </p:nvSpPr>
        <p:spPr>
          <a:xfrm>
            <a:off x="104068" y="5895516"/>
            <a:ext cx="1223053" cy="830997"/>
          </a:xfrm>
          <a:prstGeom prst="homePlate">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2400" dirty="0">
                <a:solidFill>
                  <a:schemeClr val="tx1"/>
                </a:solidFill>
                <a:latin typeface="Franklin Gothic Medium Cond" panose="020B0606030402020204" pitchFamily="34" charset="0"/>
              </a:rPr>
              <a:t>L5/P1</a:t>
            </a:r>
            <a:br>
              <a:rPr lang="en-US" sz="2400" dirty="0">
                <a:solidFill>
                  <a:schemeClr val="tx1"/>
                </a:solidFill>
                <a:latin typeface="Franklin Gothic Medium Cond" panose="020B0606030402020204" pitchFamily="34" charset="0"/>
              </a:rPr>
            </a:br>
            <a:r>
              <a:rPr lang="en-US" sz="2400" dirty="0">
                <a:solidFill>
                  <a:schemeClr val="tx1"/>
                </a:solidFill>
                <a:latin typeface="Franklin Gothic Medium Cond" panose="020B0606030402020204" pitchFamily="34" charset="0"/>
              </a:rPr>
              <a:t>.pptx</a:t>
            </a:r>
          </a:p>
        </p:txBody>
      </p:sp>
      <p:sp>
        <p:nvSpPr>
          <p:cNvPr id="9" name="TextBox 8"/>
          <p:cNvSpPr txBox="1"/>
          <p:nvPr/>
        </p:nvSpPr>
        <p:spPr>
          <a:xfrm rot="5400000">
            <a:off x="-219648" y="3274975"/>
            <a:ext cx="1870487" cy="917079"/>
          </a:xfrm>
          <a:prstGeom prst="leftRightArrow">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2400" dirty="0">
                <a:solidFill>
                  <a:schemeClr val="tx1"/>
                </a:solidFill>
                <a:latin typeface="Franklin Gothic Medium Cond" panose="020B0606030402020204" pitchFamily="34" charset="0"/>
              </a:rPr>
              <a:t>Laspeyres</a:t>
            </a:r>
          </a:p>
        </p:txBody>
      </p:sp>
    </p:spTree>
    <p:extLst>
      <p:ext uri="{BB962C8B-B14F-4D97-AF65-F5344CB8AC3E}">
        <p14:creationId xmlns:p14="http://schemas.microsoft.com/office/powerpoint/2010/main" val="958701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a:bodyPr>
          <a:lstStyle/>
          <a:p>
            <a:r>
              <a:rPr lang="en-US" sz="3200" dirty="0"/>
              <a:t>CPI for workers: Labour Bureau, Chandigarh/Shimla</a:t>
            </a:r>
          </a:p>
        </p:txBody>
      </p:sp>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99648" y="1208404"/>
            <a:ext cx="1397271" cy="2093570"/>
          </a:xfrm>
          <a:prstGeom prst="rect">
            <a:avLst/>
          </a:prstGeom>
        </p:spPr>
      </p:pic>
      <p:pic>
        <p:nvPicPr>
          <p:cNvPr id="7" name="Picture 6"/>
          <p:cNvPicPr>
            <a:picLocks noChangeAspect="1"/>
          </p:cNvPicPr>
          <p:nvPr/>
        </p:nvPicPr>
        <p:blipFill>
          <a:blip r:embed="rId9"/>
          <a:stretch>
            <a:fillRect/>
          </a:stretch>
        </p:blipFill>
        <p:spPr>
          <a:xfrm>
            <a:off x="6852569" y="3301974"/>
            <a:ext cx="2291431" cy="2291431"/>
          </a:xfrm>
          <a:prstGeom prst="rect">
            <a:avLst/>
          </a:prstGeom>
        </p:spPr>
      </p:pic>
      <p:sp>
        <p:nvSpPr>
          <p:cNvPr id="8" name="Left Arrow Callout 7"/>
          <p:cNvSpPr/>
          <p:nvPr/>
        </p:nvSpPr>
        <p:spPr>
          <a:xfrm>
            <a:off x="5979546" y="1478605"/>
            <a:ext cx="680936" cy="4114800"/>
          </a:xfrm>
          <a:prstGeom prst="left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3200" spc="600" dirty="0"/>
              <a:t>BASE YEAR</a:t>
            </a:r>
          </a:p>
        </p:txBody>
      </p:sp>
    </p:spTree>
    <p:extLst>
      <p:ext uri="{BB962C8B-B14F-4D97-AF65-F5344CB8AC3E}">
        <p14:creationId xmlns:p14="http://schemas.microsoft.com/office/powerpoint/2010/main" val="573194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l="52371"/>
          <a:stretch/>
        </p:blipFill>
        <p:spPr>
          <a:xfrm>
            <a:off x="7143671" y="4341780"/>
            <a:ext cx="2051399" cy="2946670"/>
          </a:xfrm>
          <a:prstGeom prst="rect">
            <a:avLst/>
          </a:prstGeom>
        </p:spPr>
      </p:pic>
      <p:sp>
        <p:nvSpPr>
          <p:cNvPr id="4" name="Title 3"/>
          <p:cNvSpPr>
            <a:spLocks noGrp="1"/>
          </p:cNvSpPr>
          <p:nvPr>
            <p:ph type="title"/>
          </p:nvPr>
        </p:nvSpPr>
        <p:spPr/>
        <p:txBody>
          <a:bodyPr>
            <a:normAutofit fontScale="90000"/>
          </a:bodyPr>
          <a:lstStyle/>
          <a:p>
            <a:r>
              <a:rPr lang="en-US" dirty="0"/>
              <a:t>Wedge in WPI vs CPI ? ….Difference in base years</a:t>
            </a: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52371"/>
          <a:stretch/>
        </p:blipFill>
        <p:spPr>
          <a:xfrm>
            <a:off x="7092600" y="1164482"/>
            <a:ext cx="2051399" cy="2946670"/>
          </a:xfrm>
          <a:prstGeom prst="rect">
            <a:avLst/>
          </a:prstGeom>
        </p:spPr>
      </p:pic>
      <p:sp>
        <p:nvSpPr>
          <p:cNvPr id="8" name="Rectangle 7"/>
          <p:cNvSpPr/>
          <p:nvPr/>
        </p:nvSpPr>
        <p:spPr>
          <a:xfrm>
            <a:off x="0" y="933855"/>
            <a:ext cx="4714672" cy="43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2004-----WPI------2016</a:t>
            </a:r>
          </a:p>
        </p:txBody>
      </p:sp>
      <p:sp>
        <p:nvSpPr>
          <p:cNvPr id="9" name="Rectangle 8"/>
          <p:cNvSpPr/>
          <p:nvPr/>
        </p:nvSpPr>
        <p:spPr>
          <a:xfrm>
            <a:off x="4836924" y="933854"/>
            <a:ext cx="4307076" cy="43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2004-----CPI-----2016</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2886" y="4548897"/>
            <a:ext cx="1967575" cy="2835134"/>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7267" y="1395643"/>
            <a:ext cx="2143194" cy="2946137"/>
          </a:xfrm>
          <a:prstGeom prst="rect">
            <a:avLst/>
          </a:prstGeom>
        </p:spPr>
      </p:pic>
      <p:sp>
        <p:nvSpPr>
          <p:cNvPr id="10" name="Rectangle 9"/>
          <p:cNvSpPr/>
          <p:nvPr/>
        </p:nvSpPr>
        <p:spPr>
          <a:xfrm>
            <a:off x="4836924" y="4111152"/>
            <a:ext cx="4307076" cy="43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2012-----CPI-----2016</a:t>
            </a:r>
          </a:p>
        </p:txBody>
      </p:sp>
      <p:pic>
        <p:nvPicPr>
          <p:cNvPr id="14" name="Picture 13"/>
          <p:cNvPicPr>
            <a:picLocks noChangeAspect="1"/>
          </p:cNvPicPr>
          <p:nvPr/>
        </p:nvPicPr>
        <p:blipFill>
          <a:blip r:embed="rId5"/>
          <a:stretch>
            <a:fillRect/>
          </a:stretch>
        </p:blipFill>
        <p:spPr>
          <a:xfrm>
            <a:off x="0" y="1395643"/>
            <a:ext cx="4714672" cy="2121933"/>
          </a:xfrm>
          <a:prstGeom prst="rect">
            <a:avLst/>
          </a:prstGeom>
        </p:spPr>
      </p:pic>
      <p:sp>
        <p:nvSpPr>
          <p:cNvPr id="2" name="Arrow: Left-Right 1"/>
          <p:cNvSpPr/>
          <p:nvPr/>
        </p:nvSpPr>
        <p:spPr>
          <a:xfrm rot="1870165">
            <a:off x="458241" y="4112330"/>
            <a:ext cx="4761629" cy="1820020"/>
          </a:xfrm>
          <a:prstGeom prst="leftRightArrow">
            <a:avLst>
              <a:gd name="adj1" fmla="val 72344"/>
              <a:gd name="adj2" fmla="val 334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 years difference in base year</a:t>
            </a:r>
          </a:p>
          <a:p>
            <a:pPr algn="ctr"/>
            <a:r>
              <a:rPr lang="en-US" sz="2400" dirty="0"/>
              <a:t>And basket of commodities, weights different</a:t>
            </a:r>
          </a:p>
        </p:txBody>
      </p:sp>
    </p:spTree>
    <p:extLst>
      <p:ext uri="{BB962C8B-B14F-4D97-AF65-F5344CB8AC3E}">
        <p14:creationId xmlns:p14="http://schemas.microsoft.com/office/powerpoint/2010/main" val="3122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16" presetClass="entr" presetSubtype="2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par>
                                <p:cTn id="24" presetID="16" presetClass="entr" presetSubtype="2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1000"/>
          <a:stretch/>
        </p:blipFill>
        <p:spPr>
          <a:xfrm>
            <a:off x="1" y="0"/>
            <a:ext cx="9143999" cy="6858000"/>
          </a:xfrm>
          <a:prstGeom prst="rect">
            <a:avLst/>
          </a:prstGeom>
        </p:spPr>
      </p:pic>
      <p:sp>
        <p:nvSpPr>
          <p:cNvPr id="5" name="Rounded Rectangle 4"/>
          <p:cNvSpPr/>
          <p:nvPr/>
        </p:nvSpPr>
        <p:spPr>
          <a:xfrm>
            <a:off x="-1" y="149290"/>
            <a:ext cx="9144001" cy="64381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Pillar #4 ► Sectors of Economy ►Production ► </a:t>
            </a:r>
            <a:r>
              <a:rPr lang="en-US" sz="2800" dirty="0" err="1"/>
              <a:t>inflation|GDP</a:t>
            </a:r>
            <a:endParaRPr lang="en-US" sz="2800" dirty="0"/>
          </a:p>
        </p:txBody>
      </p:sp>
      <p:graphicFrame>
        <p:nvGraphicFramePr>
          <p:cNvPr id="8" name="Content Placeholder 5"/>
          <p:cNvGraphicFramePr>
            <a:graphicFrameLocks/>
          </p:cNvGraphicFramePr>
          <p:nvPr>
            <p:extLst>
              <p:ext uri="{D42A27DB-BD31-4B8C-83A1-F6EECF244321}">
                <p14:modId xmlns:p14="http://schemas.microsoft.com/office/powerpoint/2010/main" val="3768622057"/>
              </p:ext>
            </p:extLst>
          </p:nvPr>
        </p:nvGraphicFramePr>
        <p:xfrm>
          <a:off x="-1" y="793102"/>
          <a:ext cx="9241971" cy="62141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2" y="4423963"/>
            <a:ext cx="2596896" cy="2658389"/>
          </a:xfrm>
          <a:prstGeom prst="rect">
            <a:avLst/>
          </a:prstGeom>
        </p:spPr>
      </p:pic>
      <p:sp>
        <p:nvSpPr>
          <p:cNvPr id="4" name="Speech Bubble: Rectangle with Corners Rounded 3"/>
          <p:cNvSpPr/>
          <p:nvPr/>
        </p:nvSpPr>
        <p:spPr>
          <a:xfrm>
            <a:off x="0" y="3791339"/>
            <a:ext cx="2862943" cy="650032"/>
          </a:xfrm>
          <a:prstGeom prst="wedgeRoundRectCallout">
            <a:avLst>
              <a:gd name="adj1" fmla="val -13988"/>
              <a:gd name="adj2" fmla="val 114413"/>
              <a:gd name="adj3" fmla="val 16667"/>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Nation wants to know!! Why is this happening?</a:t>
            </a:r>
          </a:p>
        </p:txBody>
      </p:sp>
      <p:pic>
        <p:nvPicPr>
          <p:cNvPr id="10" name="Picture 9"/>
          <p:cNvPicPr>
            <a:picLocks noChangeAspect="1"/>
          </p:cNvPicPr>
          <p:nvPr/>
        </p:nvPicPr>
        <p:blipFill rotWithShape="1">
          <a:blip r:embed="rId10" cstate="screen">
            <a:extLst>
              <a:ext uri="{28A0092B-C50C-407E-A947-70E740481C1C}">
                <a14:useLocalDpi xmlns:a14="http://schemas.microsoft.com/office/drawing/2010/main"/>
              </a:ext>
            </a:extLst>
          </a:blip>
          <a:srcRect l="14762" r="43572"/>
          <a:stretch/>
        </p:blipFill>
        <p:spPr>
          <a:xfrm flipH="1">
            <a:off x="7073121" y="4372946"/>
            <a:ext cx="2070879" cy="2485054"/>
          </a:xfrm>
          <a:prstGeom prst="rect">
            <a:avLst/>
          </a:prstGeom>
        </p:spPr>
      </p:pic>
      <p:sp>
        <p:nvSpPr>
          <p:cNvPr id="12" name="Speech Bubble: Rectangle with Corners Rounded 11"/>
          <p:cNvSpPr/>
          <p:nvPr/>
        </p:nvSpPr>
        <p:spPr>
          <a:xfrm>
            <a:off x="6694714" y="3791339"/>
            <a:ext cx="2498271" cy="845975"/>
          </a:xfrm>
          <a:prstGeom prst="wedgeRoundRectCallout">
            <a:avLst>
              <a:gd name="adj1" fmla="val -8194"/>
              <a:gd name="adj2" fmla="val 87605"/>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Ha </a:t>
            </a:r>
            <a:r>
              <a:rPr lang="en-US" sz="2000" dirty="0" err="1"/>
              <a:t>bhai</a:t>
            </a:r>
            <a:r>
              <a:rPr lang="en-US" sz="2000" dirty="0"/>
              <a:t> ha, I’ll explain…</a:t>
            </a:r>
          </a:p>
          <a:p>
            <a:pPr algn="ctr"/>
            <a:r>
              <a:rPr lang="en-US" sz="2000" dirty="0" err="1"/>
              <a:t>Shantataa</a:t>
            </a:r>
            <a:r>
              <a:rPr lang="en-US" sz="2000" dirty="0"/>
              <a:t> </a:t>
            </a:r>
            <a:r>
              <a:rPr lang="en-US" sz="2000" dirty="0" err="1"/>
              <a:t>Theva</a:t>
            </a:r>
            <a:endParaRPr lang="en-US" sz="2000" dirty="0"/>
          </a:p>
        </p:txBody>
      </p:sp>
    </p:spTree>
    <p:extLst>
      <p:ext uri="{BB962C8B-B14F-4D97-AF65-F5344CB8AC3E}">
        <p14:creationId xmlns:p14="http://schemas.microsoft.com/office/powerpoint/2010/main" val="474136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132D91BA-35CC-4452-847C-E63E38BB75E5}"/>
                                            </p:graphicEl>
                                          </p:spTgt>
                                        </p:tgtEl>
                                        <p:attrNameLst>
                                          <p:attrName>style.visibility</p:attrName>
                                        </p:attrNameLst>
                                      </p:cBhvr>
                                      <p:to>
                                        <p:strVal val="visible"/>
                                      </p:to>
                                    </p:set>
                                    <p:animEffect transition="in" filter="fade">
                                      <p:cBhvr>
                                        <p:cTn id="7" dur="500"/>
                                        <p:tgtEl>
                                          <p:spTgt spid="8">
                                            <p:graphicEl>
                                              <a:dgm id="{132D91BA-35CC-4452-847C-E63E38BB75E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7BDE926A-B265-4FD2-A9EB-F132C4048BDA}"/>
                                            </p:graphicEl>
                                          </p:spTgt>
                                        </p:tgtEl>
                                        <p:attrNameLst>
                                          <p:attrName>style.visibility</p:attrName>
                                        </p:attrNameLst>
                                      </p:cBhvr>
                                      <p:to>
                                        <p:strVal val="visible"/>
                                      </p:to>
                                    </p:set>
                                    <p:animEffect transition="in" filter="fade">
                                      <p:cBhvr>
                                        <p:cTn id="10" dur="500"/>
                                        <p:tgtEl>
                                          <p:spTgt spid="8">
                                            <p:graphicEl>
                                              <a:dgm id="{7BDE926A-B265-4FD2-A9EB-F132C4048BD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F325C1A8-CEA3-43A6-9366-44F5C04DCAC9}"/>
                                            </p:graphicEl>
                                          </p:spTgt>
                                        </p:tgtEl>
                                        <p:attrNameLst>
                                          <p:attrName>style.visibility</p:attrName>
                                        </p:attrNameLst>
                                      </p:cBhvr>
                                      <p:to>
                                        <p:strVal val="visible"/>
                                      </p:to>
                                    </p:set>
                                    <p:animEffect transition="in" filter="fade">
                                      <p:cBhvr>
                                        <p:cTn id="13" dur="500"/>
                                        <p:tgtEl>
                                          <p:spTgt spid="8">
                                            <p:graphicEl>
                                              <a:dgm id="{F325C1A8-CEA3-43A6-9366-44F5C04DCAC9}"/>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graphicEl>
                                              <a:dgm id="{5416C408-20B2-419C-B922-9FD672B8B8AB}"/>
                                            </p:graphicEl>
                                          </p:spTgt>
                                        </p:tgtEl>
                                        <p:attrNameLst>
                                          <p:attrName>style.visibility</p:attrName>
                                        </p:attrNameLst>
                                      </p:cBhvr>
                                      <p:to>
                                        <p:strVal val="visible"/>
                                      </p:to>
                                    </p:set>
                                    <p:animEffect transition="in" filter="fade">
                                      <p:cBhvr>
                                        <p:cTn id="18" dur="500"/>
                                        <p:tgtEl>
                                          <p:spTgt spid="8">
                                            <p:graphicEl>
                                              <a:dgm id="{5416C408-20B2-419C-B922-9FD672B8B8A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graphicEl>
                                              <a:dgm id="{E1B72EA1-7B43-4E4A-BBE4-A13523A9BCC9}"/>
                                            </p:graphicEl>
                                          </p:spTgt>
                                        </p:tgtEl>
                                        <p:attrNameLst>
                                          <p:attrName>style.visibility</p:attrName>
                                        </p:attrNameLst>
                                      </p:cBhvr>
                                      <p:to>
                                        <p:strVal val="visible"/>
                                      </p:to>
                                    </p:set>
                                    <p:animEffect transition="in" filter="fade">
                                      <p:cBhvr>
                                        <p:cTn id="21" dur="500"/>
                                        <p:tgtEl>
                                          <p:spTgt spid="8">
                                            <p:graphicEl>
                                              <a:dgm id="{E1B72EA1-7B43-4E4A-BBE4-A13523A9BCC9}"/>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F58EB76D-677D-458A-84B7-0C907DDBC537}"/>
                                            </p:graphicEl>
                                          </p:spTgt>
                                        </p:tgtEl>
                                        <p:attrNameLst>
                                          <p:attrName>style.visibility</p:attrName>
                                        </p:attrNameLst>
                                      </p:cBhvr>
                                      <p:to>
                                        <p:strVal val="visible"/>
                                      </p:to>
                                    </p:set>
                                    <p:animEffect transition="in" filter="fade">
                                      <p:cBhvr>
                                        <p:cTn id="24" dur="500"/>
                                        <p:tgtEl>
                                          <p:spTgt spid="8">
                                            <p:graphicEl>
                                              <a:dgm id="{F58EB76D-677D-458A-84B7-0C907DDBC537}"/>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graphicEl>
                                              <a:dgm id="{3EFF70AF-7B2B-4501-B8BC-556F0B25E6A5}"/>
                                            </p:graphicEl>
                                          </p:spTgt>
                                        </p:tgtEl>
                                        <p:attrNameLst>
                                          <p:attrName>style.visibility</p:attrName>
                                        </p:attrNameLst>
                                      </p:cBhvr>
                                      <p:to>
                                        <p:strVal val="visible"/>
                                      </p:to>
                                    </p:set>
                                    <p:animEffect transition="in" filter="fade">
                                      <p:cBhvr>
                                        <p:cTn id="29" dur="500"/>
                                        <p:tgtEl>
                                          <p:spTgt spid="8">
                                            <p:graphicEl>
                                              <a:dgm id="{3EFF70AF-7B2B-4501-B8BC-556F0B25E6A5}"/>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97DE0559-E68E-44FB-B6F9-18987AF3A15C}"/>
                                            </p:graphicEl>
                                          </p:spTgt>
                                        </p:tgtEl>
                                        <p:attrNameLst>
                                          <p:attrName>style.visibility</p:attrName>
                                        </p:attrNameLst>
                                      </p:cBhvr>
                                      <p:to>
                                        <p:strVal val="visible"/>
                                      </p:to>
                                    </p:set>
                                    <p:animEffect transition="in" filter="fade">
                                      <p:cBhvr>
                                        <p:cTn id="32" dur="500"/>
                                        <p:tgtEl>
                                          <p:spTgt spid="8">
                                            <p:graphicEl>
                                              <a:dgm id="{97DE0559-E68E-44FB-B6F9-18987AF3A15C}"/>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graphicEl>
                                              <a:dgm id="{241D3092-1507-45F1-ABB8-02E9CAC5BDD1}"/>
                                            </p:graphicEl>
                                          </p:spTgt>
                                        </p:tgtEl>
                                        <p:attrNameLst>
                                          <p:attrName>style.visibility</p:attrName>
                                        </p:attrNameLst>
                                      </p:cBhvr>
                                      <p:to>
                                        <p:strVal val="visible"/>
                                      </p:to>
                                    </p:set>
                                    <p:animEffect transition="in" filter="fade">
                                      <p:cBhvr>
                                        <p:cTn id="35" dur="500"/>
                                        <p:tgtEl>
                                          <p:spTgt spid="8">
                                            <p:graphicEl>
                                              <a:dgm id="{241D3092-1507-45F1-ABB8-02E9CAC5BDD1}"/>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graphicEl>
                                              <a:dgm id="{D049DDB6-C095-46B3-8439-802421B2CFAD}"/>
                                            </p:graphicEl>
                                          </p:spTgt>
                                        </p:tgtEl>
                                        <p:attrNameLst>
                                          <p:attrName>style.visibility</p:attrName>
                                        </p:attrNameLst>
                                      </p:cBhvr>
                                      <p:to>
                                        <p:strVal val="visible"/>
                                      </p:to>
                                    </p:set>
                                    <p:animEffect transition="in" filter="fade">
                                      <p:cBhvr>
                                        <p:cTn id="40" dur="500"/>
                                        <p:tgtEl>
                                          <p:spTgt spid="8">
                                            <p:graphicEl>
                                              <a:dgm id="{D049DDB6-C095-46B3-8439-802421B2CFAD}"/>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graphicEl>
                                              <a:dgm id="{B10B57D6-75C3-4F0C-9734-904B955D6864}"/>
                                            </p:graphicEl>
                                          </p:spTgt>
                                        </p:tgtEl>
                                        <p:attrNameLst>
                                          <p:attrName>style.visibility</p:attrName>
                                        </p:attrNameLst>
                                      </p:cBhvr>
                                      <p:to>
                                        <p:strVal val="visible"/>
                                      </p:to>
                                    </p:set>
                                    <p:animEffect transition="in" filter="fade">
                                      <p:cBhvr>
                                        <p:cTn id="43" dur="500"/>
                                        <p:tgtEl>
                                          <p:spTgt spid="8">
                                            <p:graphicEl>
                                              <a:dgm id="{B10B57D6-75C3-4F0C-9734-904B955D686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graphicEl>
                                              <a:dgm id="{E03DBA9A-73E4-4D17-BBCA-AA9EDC994B43}"/>
                                            </p:graphicEl>
                                          </p:spTgt>
                                        </p:tgtEl>
                                        <p:attrNameLst>
                                          <p:attrName>style.visibility</p:attrName>
                                        </p:attrNameLst>
                                      </p:cBhvr>
                                      <p:to>
                                        <p:strVal val="visible"/>
                                      </p:to>
                                    </p:set>
                                    <p:animEffect transition="in" filter="fade">
                                      <p:cBhvr>
                                        <p:cTn id="46" dur="500"/>
                                        <p:tgtEl>
                                          <p:spTgt spid="8">
                                            <p:graphicEl>
                                              <a:dgm id="{E03DBA9A-73E4-4D17-BBCA-AA9EDC994B43}"/>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down)">
                                      <p:cBhvr>
                                        <p:cTn id="59" dur="500"/>
                                        <p:tgtEl>
                                          <p:spTgt spid="10"/>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down)">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4"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topic: base effect</a:t>
            </a:r>
          </a:p>
        </p:txBody>
      </p:sp>
      <p:sp>
        <p:nvSpPr>
          <p:cNvPr id="3" name="Division Sign 2"/>
          <p:cNvSpPr/>
          <p:nvPr/>
        </p:nvSpPr>
        <p:spPr>
          <a:xfrm>
            <a:off x="293914" y="5057190"/>
            <a:ext cx="1073021" cy="746449"/>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Process 3"/>
          <p:cNvSpPr/>
          <p:nvPr/>
        </p:nvSpPr>
        <p:spPr>
          <a:xfrm>
            <a:off x="195943" y="1063690"/>
            <a:ext cx="1698171" cy="877077"/>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4400" dirty="0"/>
              <a:t>110</a:t>
            </a:r>
          </a:p>
        </p:txBody>
      </p:sp>
      <p:sp>
        <p:nvSpPr>
          <p:cNvPr id="5" name="Flowchart: Process 4"/>
          <p:cNvSpPr/>
          <p:nvPr/>
        </p:nvSpPr>
        <p:spPr>
          <a:xfrm>
            <a:off x="195943" y="2724538"/>
            <a:ext cx="1385595" cy="8770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t>100</a:t>
            </a:r>
          </a:p>
        </p:txBody>
      </p:sp>
      <p:sp>
        <p:nvSpPr>
          <p:cNvPr id="6" name="Flowchart: Process 5"/>
          <p:cNvSpPr/>
          <p:nvPr/>
        </p:nvSpPr>
        <p:spPr>
          <a:xfrm>
            <a:off x="195943" y="5803639"/>
            <a:ext cx="1698170" cy="877077"/>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4400" dirty="0"/>
              <a:t>110</a:t>
            </a:r>
          </a:p>
        </p:txBody>
      </p:sp>
      <p:sp>
        <p:nvSpPr>
          <p:cNvPr id="7" name="Division Sign 6"/>
          <p:cNvSpPr/>
          <p:nvPr/>
        </p:nvSpPr>
        <p:spPr>
          <a:xfrm>
            <a:off x="508517" y="1978088"/>
            <a:ext cx="1073021" cy="746449"/>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quals 7"/>
          <p:cNvSpPr/>
          <p:nvPr/>
        </p:nvSpPr>
        <p:spPr>
          <a:xfrm>
            <a:off x="1894114" y="2071396"/>
            <a:ext cx="783772" cy="52251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Equals 8"/>
          <p:cNvSpPr/>
          <p:nvPr/>
        </p:nvSpPr>
        <p:spPr>
          <a:xfrm>
            <a:off x="1558212" y="5150498"/>
            <a:ext cx="783772" cy="52251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Process 9"/>
          <p:cNvSpPr/>
          <p:nvPr/>
        </p:nvSpPr>
        <p:spPr>
          <a:xfrm>
            <a:off x="195942" y="4142791"/>
            <a:ext cx="2062066" cy="8770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t>120</a:t>
            </a:r>
          </a:p>
        </p:txBody>
      </p:sp>
      <p:sp>
        <p:nvSpPr>
          <p:cNvPr id="11" name="Flowchart: Process 10"/>
          <p:cNvSpPr/>
          <p:nvPr/>
        </p:nvSpPr>
        <p:spPr>
          <a:xfrm>
            <a:off x="2722205" y="1912773"/>
            <a:ext cx="2017746" cy="877077"/>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a:t>10%</a:t>
            </a:r>
          </a:p>
        </p:txBody>
      </p:sp>
      <p:sp>
        <p:nvSpPr>
          <p:cNvPr id="12" name="Flowchart: Process 11"/>
          <p:cNvSpPr/>
          <p:nvPr/>
        </p:nvSpPr>
        <p:spPr>
          <a:xfrm>
            <a:off x="2677886" y="4926559"/>
            <a:ext cx="1632857" cy="87707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t>9.09%</a:t>
            </a:r>
          </a:p>
        </p:txBody>
      </p:sp>
      <p:cxnSp>
        <p:nvCxnSpPr>
          <p:cNvPr id="14" name="Straight Connector 13"/>
          <p:cNvCxnSpPr/>
          <p:nvPr/>
        </p:nvCxnSpPr>
        <p:spPr>
          <a:xfrm flipV="1">
            <a:off x="0" y="3825547"/>
            <a:ext cx="4739951" cy="933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362769" y="2537922"/>
            <a:ext cx="3491981" cy="25752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457200" indent="-457200">
              <a:buFont typeface="Arial" panose="020B0604020202020204" pitchFamily="34" charset="0"/>
              <a:buChar char="•"/>
            </a:pPr>
            <a:r>
              <a:rPr lang="en-US" sz="2800" dirty="0"/>
              <a:t>As such only +10 pts increase than previous base year.</a:t>
            </a:r>
          </a:p>
          <a:p>
            <a:pPr marL="457200" indent="-457200">
              <a:buFont typeface="Arial" panose="020B0604020202020204" pitchFamily="34" charset="0"/>
              <a:buChar char="•"/>
            </a:pPr>
            <a:r>
              <a:rPr lang="en-US" sz="2800" dirty="0"/>
              <a:t>But depending on the inflation in base year, the % varies</a:t>
            </a:r>
          </a:p>
        </p:txBody>
      </p:sp>
    </p:spTree>
    <p:extLst>
      <p:ext uri="{BB962C8B-B14F-4D97-AF65-F5344CB8AC3E}">
        <p14:creationId xmlns:p14="http://schemas.microsoft.com/office/powerpoint/2010/main" val="245451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bg/>
                                          </p:spTgt>
                                        </p:tgtEl>
                                        <p:attrNameLst>
                                          <p:attrName>style.visibility</p:attrName>
                                        </p:attrNameLst>
                                      </p:cBhvr>
                                      <p:to>
                                        <p:strVal val="visible"/>
                                      </p:to>
                                    </p:set>
                                    <p:animEffect transition="in" filter="fade">
                                      <p:cBhvr>
                                        <p:cTn id="27" dur="500"/>
                                        <p:tgtEl>
                                          <p:spTgt spid="16">
                                            <p:bg/>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fade">
                                      <p:cBhvr>
                                        <p:cTn id="32" dur="500"/>
                                        <p:tgtEl>
                                          <p:spTgt spid="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xEl>
                                              <p:pRg st="1" end="1"/>
                                            </p:txEl>
                                          </p:spTgt>
                                        </p:tgtEl>
                                        <p:attrNameLst>
                                          <p:attrName>style.visibility</p:attrName>
                                        </p:attrNameLst>
                                      </p:cBhvr>
                                      <p:to>
                                        <p:strVal val="visible"/>
                                      </p:to>
                                    </p:set>
                                    <p:animEffect transition="in" filter="fade">
                                      <p:cBhvr>
                                        <p:cTn id="3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6"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160" y="1099746"/>
            <a:ext cx="3083148" cy="3083148"/>
          </a:xfrm>
          <a:prstGeom prst="rect">
            <a:avLst/>
          </a:prstGeom>
        </p:spPr>
      </p:pic>
      <p:sp>
        <p:nvSpPr>
          <p:cNvPr id="2" name="Title 1"/>
          <p:cNvSpPr>
            <a:spLocks noGrp="1"/>
          </p:cNvSpPr>
          <p:nvPr>
            <p:ph type="title"/>
          </p:nvPr>
        </p:nvSpPr>
        <p:spPr/>
        <p:txBody>
          <a:bodyPr/>
          <a:lstStyle/>
          <a:p>
            <a:r>
              <a:rPr lang="en-US" dirty="0"/>
              <a:t>Wedge because….Weight to food items</a:t>
            </a:r>
          </a:p>
        </p:txBody>
      </p:sp>
      <p:pic>
        <p:nvPicPr>
          <p:cNvPr id="6" name="Picture 5"/>
          <p:cNvPicPr>
            <a:picLocks noChangeAspect="1"/>
          </p:cNvPicPr>
          <p:nvPr/>
        </p:nvPicPr>
        <p:blipFill>
          <a:blip r:embed="rId3"/>
          <a:stretch>
            <a:fillRect/>
          </a:stretch>
        </p:blipFill>
        <p:spPr>
          <a:xfrm>
            <a:off x="5973304" y="1099746"/>
            <a:ext cx="3083148" cy="308314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09586" y="840487"/>
            <a:ext cx="3324827" cy="2172220"/>
          </a:xfrm>
          <a:prstGeom prst="rect">
            <a:avLst/>
          </a:prstGeom>
        </p:spPr>
      </p:pic>
      <p:sp>
        <p:nvSpPr>
          <p:cNvPr id="11" name="Rectangle 10"/>
          <p:cNvSpPr/>
          <p:nvPr/>
        </p:nvSpPr>
        <p:spPr>
          <a:xfrm>
            <a:off x="49160" y="4270443"/>
            <a:ext cx="3083148" cy="6128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24.3%</a:t>
            </a:r>
          </a:p>
        </p:txBody>
      </p:sp>
      <p:sp>
        <p:nvSpPr>
          <p:cNvPr id="13" name="Rectangle 12"/>
          <p:cNvSpPr/>
          <p:nvPr/>
        </p:nvSpPr>
        <p:spPr>
          <a:xfrm>
            <a:off x="5973304" y="4270443"/>
            <a:ext cx="3083148" cy="6128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45.9%</a:t>
            </a:r>
          </a:p>
        </p:txBody>
      </p:sp>
      <p:sp>
        <p:nvSpPr>
          <p:cNvPr id="14" name="Rectangle 13"/>
          <p:cNvSpPr/>
          <p:nvPr/>
        </p:nvSpPr>
        <p:spPr>
          <a:xfrm>
            <a:off x="0" y="5165387"/>
            <a:ext cx="9144000" cy="125486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El Nino, 2 drought years, post-production losses</a:t>
            </a:r>
          </a:p>
          <a:p>
            <a:r>
              <a:rPr lang="en-US" sz="3600" dirty="0">
                <a:latin typeface="Arial Black" panose="020B0A04020102020204" pitchFamily="34" charset="0"/>
              </a:rPr>
              <a:t>▼ </a:t>
            </a:r>
            <a:r>
              <a:rPr lang="en-US" sz="3600" dirty="0"/>
              <a:t>Area under cultivation for pulses, oilseeds</a:t>
            </a:r>
          </a:p>
        </p:txBody>
      </p:sp>
      <p:pic>
        <p:nvPicPr>
          <p:cNvPr id="15" name="Picture 14"/>
          <p:cNvPicPr>
            <a:picLocks noChangeAspect="1"/>
          </p:cNvPicPr>
          <p:nvPr/>
        </p:nvPicPr>
        <p:blipFill>
          <a:blip r:embed="rId5"/>
          <a:stretch>
            <a:fillRect/>
          </a:stretch>
        </p:blipFill>
        <p:spPr>
          <a:xfrm>
            <a:off x="3352798" y="2869848"/>
            <a:ext cx="2438400" cy="2438400"/>
          </a:xfrm>
          <a:prstGeom prst="rect">
            <a:avLst/>
          </a:prstGeom>
        </p:spPr>
      </p:pic>
    </p:spTree>
    <p:extLst>
      <p:ext uri="{BB962C8B-B14F-4D97-AF65-F5344CB8AC3E}">
        <p14:creationId xmlns:p14="http://schemas.microsoft.com/office/powerpoint/2010/main" val="13230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bg/>
                                          </p:spTgt>
                                        </p:tgtEl>
                                        <p:attrNameLst>
                                          <p:attrName>style.visibility</p:attrName>
                                        </p:attrNameLst>
                                      </p:cBhvr>
                                      <p:to>
                                        <p:strVal val="visible"/>
                                      </p:to>
                                    </p:set>
                                    <p:animEffect transition="in" filter="fade">
                                      <p:cBhvr>
                                        <p:cTn id="17" dur="500"/>
                                        <p:tgtEl>
                                          <p:spTgt spid="14">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160" y="1099746"/>
            <a:ext cx="3083148" cy="3083148"/>
          </a:xfrm>
          <a:prstGeom prst="rect">
            <a:avLst/>
          </a:prstGeom>
        </p:spPr>
      </p:pic>
      <p:sp>
        <p:nvSpPr>
          <p:cNvPr id="2" name="Title 1"/>
          <p:cNvSpPr>
            <a:spLocks noGrp="1"/>
          </p:cNvSpPr>
          <p:nvPr>
            <p:ph type="title"/>
          </p:nvPr>
        </p:nvSpPr>
        <p:spPr/>
        <p:txBody>
          <a:bodyPr/>
          <a:lstStyle/>
          <a:p>
            <a:r>
              <a:rPr lang="en-US" dirty="0"/>
              <a:t>Wedge because…. Weight assigned to Fuel</a:t>
            </a:r>
          </a:p>
        </p:txBody>
      </p:sp>
      <p:pic>
        <p:nvPicPr>
          <p:cNvPr id="6" name="Picture 5"/>
          <p:cNvPicPr>
            <a:picLocks noChangeAspect="1"/>
          </p:cNvPicPr>
          <p:nvPr/>
        </p:nvPicPr>
        <p:blipFill>
          <a:blip r:embed="rId3"/>
          <a:stretch>
            <a:fillRect/>
          </a:stretch>
        </p:blipFill>
        <p:spPr>
          <a:xfrm>
            <a:off x="5973304" y="1099746"/>
            <a:ext cx="3083148" cy="3083148"/>
          </a:xfrm>
          <a:prstGeom prst="rect">
            <a:avLst/>
          </a:prstGeom>
        </p:spPr>
      </p:pic>
      <p:sp>
        <p:nvSpPr>
          <p:cNvPr id="11" name="Rectangle 10"/>
          <p:cNvSpPr/>
          <p:nvPr/>
        </p:nvSpPr>
        <p:spPr>
          <a:xfrm>
            <a:off x="49160" y="4270442"/>
            <a:ext cx="3083148" cy="17898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40% of fuel basket= petrol diesel</a:t>
            </a:r>
          </a:p>
        </p:txBody>
      </p:sp>
      <p:sp>
        <p:nvSpPr>
          <p:cNvPr id="13" name="Rectangle 12"/>
          <p:cNvSpPr/>
          <p:nvPr/>
        </p:nvSpPr>
        <p:spPr>
          <a:xfrm>
            <a:off x="5973304" y="4270442"/>
            <a:ext cx="3083148" cy="1789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70% of fuel basket= firewood &amp; chips, electricity and dung cake </a:t>
            </a:r>
            <a:endParaRPr lang="en-US" sz="4800" dirty="0"/>
          </a:p>
        </p:txBody>
      </p:sp>
      <p:pic>
        <p:nvPicPr>
          <p:cNvPr id="3" name="Picture 2"/>
          <p:cNvPicPr>
            <a:picLocks noChangeAspect="1"/>
          </p:cNvPicPr>
          <p:nvPr/>
        </p:nvPicPr>
        <p:blipFill>
          <a:blip r:embed="rId4"/>
          <a:stretch>
            <a:fillRect/>
          </a:stretch>
        </p:blipFill>
        <p:spPr>
          <a:xfrm>
            <a:off x="3047866" y="1715426"/>
            <a:ext cx="3048264" cy="2530059"/>
          </a:xfrm>
          <a:prstGeom prst="rect">
            <a:avLst/>
          </a:prstGeom>
        </p:spPr>
      </p:pic>
      <p:pic>
        <p:nvPicPr>
          <p:cNvPr id="4" name="Picture 3"/>
          <p:cNvPicPr>
            <a:picLocks noChangeAspect="1"/>
          </p:cNvPicPr>
          <p:nvPr/>
        </p:nvPicPr>
        <p:blipFill>
          <a:blip r:embed="rId5"/>
          <a:stretch>
            <a:fillRect/>
          </a:stretch>
        </p:blipFill>
        <p:spPr>
          <a:xfrm>
            <a:off x="2885699" y="3640643"/>
            <a:ext cx="3334215" cy="2419688"/>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82058" y="597100"/>
            <a:ext cx="1620972" cy="1620972"/>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52979" y="597100"/>
            <a:ext cx="1620972" cy="1620972"/>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42102" y="956637"/>
            <a:ext cx="901898" cy="901898"/>
          </a:xfrm>
          <a:prstGeom prst="rect">
            <a:avLst/>
          </a:prstGeom>
        </p:spPr>
      </p:pic>
    </p:spTree>
    <p:extLst>
      <p:ext uri="{BB962C8B-B14F-4D97-AF65-F5344CB8AC3E}">
        <p14:creationId xmlns:p14="http://schemas.microsoft.com/office/powerpoint/2010/main" val="83600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160" y="1099746"/>
            <a:ext cx="3083148" cy="3083148"/>
          </a:xfrm>
          <a:prstGeom prst="rect">
            <a:avLst/>
          </a:prstGeom>
        </p:spPr>
      </p:pic>
      <p:sp>
        <p:nvSpPr>
          <p:cNvPr id="2" name="Title 1"/>
          <p:cNvSpPr>
            <a:spLocks noGrp="1"/>
          </p:cNvSpPr>
          <p:nvPr>
            <p:ph type="title"/>
          </p:nvPr>
        </p:nvSpPr>
        <p:spPr/>
        <p:txBody>
          <a:bodyPr>
            <a:normAutofit fontScale="90000"/>
          </a:bodyPr>
          <a:lstStyle/>
          <a:p>
            <a:r>
              <a:rPr lang="en-US" dirty="0"/>
              <a:t>Wedge because…. Weight assigned to services</a:t>
            </a:r>
          </a:p>
        </p:txBody>
      </p:sp>
      <p:pic>
        <p:nvPicPr>
          <p:cNvPr id="6" name="Picture 5"/>
          <p:cNvPicPr>
            <a:picLocks noChangeAspect="1"/>
          </p:cNvPicPr>
          <p:nvPr/>
        </p:nvPicPr>
        <p:blipFill>
          <a:blip r:embed="rId4"/>
          <a:stretch>
            <a:fillRect/>
          </a:stretch>
        </p:blipFill>
        <p:spPr>
          <a:xfrm>
            <a:off x="5973304" y="1099746"/>
            <a:ext cx="3083148" cy="3083148"/>
          </a:xfrm>
          <a:prstGeom prst="rect">
            <a:avLst/>
          </a:prstGeom>
        </p:spPr>
      </p:pic>
      <p:sp>
        <p:nvSpPr>
          <p:cNvPr id="11" name="Rectangle 10"/>
          <p:cNvSpPr/>
          <p:nvPr/>
        </p:nvSpPr>
        <p:spPr>
          <a:xfrm>
            <a:off x="0" y="4212480"/>
            <a:ext cx="3083148" cy="25815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Services not counted</a:t>
            </a:r>
          </a:p>
          <a:p>
            <a:r>
              <a:rPr lang="en-US" sz="2800" dirty="0"/>
              <a:t>+ that much weight to tradable commodities, but global commodity prices </a:t>
            </a:r>
            <a:r>
              <a:rPr lang="en-US" sz="2800" dirty="0">
                <a:latin typeface="Arial Black" panose="020B0A04020102020204" pitchFamily="34" charset="0"/>
              </a:rPr>
              <a:t>▼</a:t>
            </a:r>
            <a:endParaRPr lang="en-US" sz="2800" dirty="0"/>
          </a:p>
        </p:txBody>
      </p:sp>
      <p:sp>
        <p:nvSpPr>
          <p:cNvPr id="13" name="Rectangle 12"/>
          <p:cNvSpPr/>
          <p:nvPr/>
        </p:nvSpPr>
        <p:spPr>
          <a:xfrm>
            <a:off x="5924144" y="4212479"/>
            <a:ext cx="3083148" cy="120785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dirty="0"/>
              <a:t>Counted</a:t>
            </a: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28641" y="3604045"/>
            <a:ext cx="924649" cy="924649"/>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47768" y="3604045"/>
            <a:ext cx="924649" cy="924649"/>
          </a:xfrm>
          <a:prstGeom prst="rect">
            <a:avLst/>
          </a:prstGeom>
        </p:spPr>
      </p:pic>
      <p:pic>
        <p:nvPicPr>
          <p:cNvPr id="10" name="Picture 9"/>
          <p:cNvPicPr>
            <a:picLocks noChangeAspect="1"/>
          </p:cNvPicPr>
          <p:nvPr/>
        </p:nvPicPr>
        <p:blipFill>
          <a:blip r:embed="rId6"/>
          <a:stretch>
            <a:fillRect/>
          </a:stretch>
        </p:blipFill>
        <p:spPr>
          <a:xfrm>
            <a:off x="3169395" y="1317923"/>
            <a:ext cx="2736021" cy="2052016"/>
          </a:xfrm>
          <a:prstGeom prst="rect">
            <a:avLst/>
          </a:prstGeom>
        </p:spPr>
      </p:pic>
      <p:pic>
        <p:nvPicPr>
          <p:cNvPr id="16" name="Picture 15"/>
          <p:cNvPicPr>
            <a:picLocks noChangeAspect="1"/>
          </p:cNvPicPr>
          <p:nvPr/>
        </p:nvPicPr>
        <p:blipFill>
          <a:blip r:embed="rId7"/>
          <a:stretch>
            <a:fillRect/>
          </a:stretch>
        </p:blipFill>
        <p:spPr>
          <a:xfrm>
            <a:off x="3169395" y="3369939"/>
            <a:ext cx="2766822" cy="3346962"/>
          </a:xfrm>
          <a:prstGeom prst="rect">
            <a:avLst/>
          </a:prstGeom>
        </p:spPr>
      </p:pic>
      <p:pic>
        <p:nvPicPr>
          <p:cNvPr id="3" name="Picture 2"/>
          <p:cNvPicPr>
            <a:picLocks noChangeAspect="1"/>
          </p:cNvPicPr>
          <p:nvPr/>
        </p:nvPicPr>
        <p:blipFill>
          <a:blip r:embed="rId8"/>
          <a:stretch>
            <a:fillRect/>
          </a:stretch>
        </p:blipFill>
        <p:spPr>
          <a:xfrm>
            <a:off x="109217" y="825109"/>
            <a:ext cx="8947235" cy="4691052"/>
          </a:xfrm>
          <a:prstGeom prst="rect">
            <a:avLst/>
          </a:prstGeom>
        </p:spPr>
      </p:pic>
    </p:spTree>
    <p:extLst>
      <p:ext uri="{BB962C8B-B14F-4D97-AF65-F5344CB8AC3E}">
        <p14:creationId xmlns:p14="http://schemas.microsoft.com/office/powerpoint/2010/main" val="378805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Eco Survey-2015; v2c5</a:t>
            </a:r>
          </a:p>
        </p:txBody>
      </p:sp>
      <p:sp>
        <p:nvSpPr>
          <p:cNvPr id="3" name="Content Placeholder 2"/>
          <p:cNvSpPr>
            <a:spLocks noGrp="1"/>
          </p:cNvSpPr>
          <p:nvPr>
            <p:ph idx="1"/>
          </p:nvPr>
        </p:nvSpPr>
        <p:spPr/>
        <p:txBody>
          <a:bodyPr/>
          <a:lstStyle/>
          <a:p>
            <a:pPr marL="0" indent="0">
              <a:buNone/>
            </a:pPr>
            <a:r>
              <a:rPr lang="en-US" dirty="0"/>
              <a:t>Which of the following explain(s) the widening gap between CPI &amp; WPI in recent months?</a:t>
            </a:r>
          </a:p>
          <a:p>
            <a:pPr marL="742950" indent="-742950">
              <a:buFont typeface="+mj-lt"/>
              <a:buAutoNum type="alphaUcPeriod"/>
            </a:pPr>
            <a:r>
              <a:rPr lang="en-US" sz="4400" dirty="0"/>
              <a:t>Difference in base years</a:t>
            </a:r>
          </a:p>
          <a:p>
            <a:pPr marL="742950" indent="-742950">
              <a:buFont typeface="+mj-lt"/>
              <a:buAutoNum type="alphaUcPeriod"/>
            </a:pPr>
            <a:r>
              <a:rPr lang="en-US" sz="4400" dirty="0"/>
              <a:t>Difference in weight assigned to fuel items</a:t>
            </a:r>
          </a:p>
          <a:p>
            <a:pPr marL="742950" indent="-742950">
              <a:buFont typeface="+mj-lt"/>
              <a:buAutoNum type="alphaUcPeriod"/>
            </a:pPr>
            <a:r>
              <a:rPr lang="en-US" sz="4400" dirty="0"/>
              <a:t>Difference in weight assigned to food items</a:t>
            </a:r>
          </a:p>
          <a:p>
            <a:pPr marL="742950" indent="-742950">
              <a:buFont typeface="+mj-lt"/>
              <a:buAutoNum type="alphaUcPeriod"/>
            </a:pPr>
            <a:r>
              <a:rPr lang="en-US" sz="4400" dirty="0"/>
              <a:t>All of above</a:t>
            </a:r>
          </a:p>
        </p:txBody>
      </p:sp>
    </p:spTree>
    <p:extLst>
      <p:ext uri="{BB962C8B-B14F-4D97-AF65-F5344CB8AC3E}">
        <p14:creationId xmlns:p14="http://schemas.microsoft.com/office/powerpoint/2010/main" val="450119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Eco Survey-2015; v2c5</a:t>
            </a:r>
          </a:p>
        </p:txBody>
      </p:sp>
      <p:sp>
        <p:nvSpPr>
          <p:cNvPr id="3" name="Content Placeholder 2"/>
          <p:cNvSpPr>
            <a:spLocks noGrp="1"/>
          </p:cNvSpPr>
          <p:nvPr>
            <p:ph idx="1"/>
          </p:nvPr>
        </p:nvSpPr>
        <p:spPr/>
        <p:txBody>
          <a:bodyPr>
            <a:normAutofit lnSpcReduction="10000"/>
          </a:bodyPr>
          <a:lstStyle/>
          <a:p>
            <a:pPr marL="0" indent="0">
              <a:buNone/>
            </a:pPr>
            <a:r>
              <a:rPr lang="en-US" sz="4800" dirty="0"/>
              <a:t>Which of the following is/are the main cause(s) for negative trend in WPI?</a:t>
            </a:r>
          </a:p>
          <a:p>
            <a:pPr marL="742950" indent="-742950">
              <a:buFont typeface="+mj-lt"/>
              <a:buAutoNum type="arabicParenR"/>
            </a:pPr>
            <a:r>
              <a:rPr lang="en-US" sz="4800" dirty="0"/>
              <a:t>Fall in global crude oil price</a:t>
            </a:r>
          </a:p>
          <a:p>
            <a:pPr marL="742950" indent="-742950">
              <a:buFont typeface="+mj-lt"/>
              <a:buAutoNum type="arabicParenR"/>
            </a:pPr>
            <a:r>
              <a:rPr lang="en-US" sz="4800" dirty="0"/>
              <a:t>Fall in global commodity prices</a:t>
            </a:r>
          </a:p>
          <a:p>
            <a:pPr marL="742950" indent="-742950">
              <a:buFont typeface="+mj-lt"/>
              <a:buAutoNum type="arabicParenR"/>
            </a:pPr>
            <a:endParaRPr lang="en-US" sz="4400" dirty="0"/>
          </a:p>
          <a:p>
            <a:pPr marL="0" indent="0" algn="ctr">
              <a:buNone/>
            </a:pPr>
            <a:r>
              <a:rPr lang="en-US" sz="4400" u="sng" dirty="0"/>
              <a:t>Answer Choices</a:t>
            </a:r>
          </a:p>
          <a:p>
            <a:pPr marL="0" indent="0">
              <a:buNone/>
            </a:pPr>
            <a:r>
              <a:rPr lang="en-US" sz="4400" dirty="0">
                <a:solidFill>
                  <a:srgbClr val="FFC000"/>
                </a:solidFill>
              </a:rPr>
              <a:t>A. </a:t>
            </a:r>
            <a:r>
              <a:rPr lang="en-US" sz="4400" dirty="0"/>
              <a:t>Only 1 				</a:t>
            </a:r>
            <a:r>
              <a:rPr lang="en-US" sz="4400" dirty="0">
                <a:solidFill>
                  <a:srgbClr val="FFC000"/>
                </a:solidFill>
              </a:rPr>
              <a:t>B.</a:t>
            </a:r>
            <a:r>
              <a:rPr lang="en-US" sz="4400" dirty="0"/>
              <a:t> Only 2</a:t>
            </a:r>
          </a:p>
          <a:p>
            <a:pPr marL="0" indent="0">
              <a:buNone/>
            </a:pPr>
            <a:r>
              <a:rPr lang="en-US" sz="4400" dirty="0">
                <a:solidFill>
                  <a:srgbClr val="92D050"/>
                </a:solidFill>
              </a:rPr>
              <a:t>C. Both 1 &amp; 2</a:t>
            </a:r>
            <a:r>
              <a:rPr lang="en-US" sz="4400" dirty="0"/>
              <a:t>		</a:t>
            </a:r>
            <a:r>
              <a:rPr lang="en-US" sz="4400" dirty="0">
                <a:solidFill>
                  <a:srgbClr val="FFC000"/>
                </a:solidFill>
              </a:rPr>
              <a:t>D. </a:t>
            </a:r>
            <a:r>
              <a:rPr lang="en-US" sz="4400" dirty="0"/>
              <a:t>None</a:t>
            </a:r>
          </a:p>
        </p:txBody>
      </p:sp>
      <p:pic>
        <p:nvPicPr>
          <p:cNvPr id="2" name="Picture 1"/>
          <p:cNvPicPr>
            <a:picLocks noChangeAspect="1"/>
          </p:cNvPicPr>
          <p:nvPr/>
        </p:nvPicPr>
        <p:blipFill>
          <a:blip r:embed="rId2"/>
          <a:stretch>
            <a:fillRect/>
          </a:stretch>
        </p:blipFill>
        <p:spPr>
          <a:xfrm>
            <a:off x="306940" y="2209917"/>
            <a:ext cx="8530119" cy="4301986"/>
          </a:xfrm>
          <a:prstGeom prst="rect">
            <a:avLst/>
          </a:prstGeom>
        </p:spPr>
      </p:pic>
    </p:spTree>
    <p:extLst>
      <p:ext uri="{BB962C8B-B14F-4D97-AF65-F5344CB8AC3E}">
        <p14:creationId xmlns:p14="http://schemas.microsoft.com/office/powerpoint/2010/main" val="335412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4230387"/>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61300"/>
            <a:ext cx="3281082" cy="2396700"/>
          </a:xfrm>
          <a:prstGeom prst="rect">
            <a:avLst/>
          </a:prstGeom>
        </p:spPr>
      </p:pic>
      <p:sp>
        <p:nvSpPr>
          <p:cNvPr id="6" name="Speech Bubble: Rectangle 5"/>
          <p:cNvSpPr/>
          <p:nvPr/>
        </p:nvSpPr>
        <p:spPr>
          <a:xfrm>
            <a:off x="3130475" y="4905487"/>
            <a:ext cx="5916706" cy="1430767"/>
          </a:xfrm>
          <a:prstGeom prst="wedgeRectCallout">
            <a:avLst>
              <a:gd name="adj1" fmla="val -61936"/>
              <a:gd name="adj2" fmla="val -28483"/>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Numbers not important but sometimes they ask in clerical exams</a:t>
            </a:r>
          </a:p>
        </p:txBody>
      </p:sp>
      <p:pic>
        <p:nvPicPr>
          <p:cNvPr id="2" name="Picture 1"/>
          <p:cNvPicPr>
            <a:picLocks noChangeAspect="1"/>
          </p:cNvPicPr>
          <p:nvPr/>
        </p:nvPicPr>
        <p:blipFill>
          <a:blip r:embed="rId4"/>
          <a:stretch>
            <a:fillRect/>
          </a:stretch>
        </p:blipFill>
        <p:spPr>
          <a:xfrm>
            <a:off x="100108" y="1669955"/>
            <a:ext cx="8861012" cy="2596395"/>
          </a:xfrm>
          <a:prstGeom prst="rect">
            <a:avLst/>
          </a:prstGeom>
        </p:spPr>
      </p:pic>
    </p:spTree>
    <p:extLst>
      <p:ext uri="{BB962C8B-B14F-4D97-AF65-F5344CB8AC3E}">
        <p14:creationId xmlns:p14="http://schemas.microsoft.com/office/powerpoint/2010/main" val="292263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1000"/>
          <a:stretch/>
        </p:blipFill>
        <p:spPr>
          <a:xfrm>
            <a:off x="1" y="0"/>
            <a:ext cx="9143999" cy="6858000"/>
          </a:xfrm>
          <a:prstGeom prst="rect">
            <a:avLst/>
          </a:prstGeom>
        </p:spPr>
      </p:pic>
      <p:sp>
        <p:nvSpPr>
          <p:cNvPr id="5" name="Rounded Rectangle 4"/>
          <p:cNvSpPr/>
          <p:nvPr/>
        </p:nvSpPr>
        <p:spPr>
          <a:xfrm>
            <a:off x="-1" y="149290"/>
            <a:ext cx="9144001" cy="64381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Pillar #4 ► Sectors of Economy ►Production ► </a:t>
            </a:r>
            <a:r>
              <a:rPr lang="en-US" sz="2800" dirty="0" err="1"/>
              <a:t>inflation|GDP</a:t>
            </a:r>
            <a:endParaRPr lang="en-US" sz="2800" dirty="0"/>
          </a:p>
        </p:txBody>
      </p:sp>
      <p:graphicFrame>
        <p:nvGraphicFramePr>
          <p:cNvPr id="8" name="Content Placeholder 5"/>
          <p:cNvGraphicFramePr>
            <a:graphicFrameLocks/>
          </p:cNvGraphicFramePr>
          <p:nvPr>
            <p:extLst>
              <p:ext uri="{D42A27DB-BD31-4B8C-83A1-F6EECF244321}">
                <p14:modId xmlns:p14="http://schemas.microsoft.com/office/powerpoint/2010/main" val="2569541725"/>
              </p:ext>
            </p:extLst>
          </p:nvPr>
        </p:nvGraphicFramePr>
        <p:xfrm>
          <a:off x="-1" y="793102"/>
          <a:ext cx="9241971" cy="62141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2" y="4423963"/>
            <a:ext cx="2596896" cy="2658389"/>
          </a:xfrm>
          <a:prstGeom prst="rect">
            <a:avLst/>
          </a:prstGeom>
        </p:spPr>
      </p:pic>
      <p:sp>
        <p:nvSpPr>
          <p:cNvPr id="4" name="Speech Bubble: Rectangle with Corners Rounded 3"/>
          <p:cNvSpPr/>
          <p:nvPr/>
        </p:nvSpPr>
        <p:spPr>
          <a:xfrm>
            <a:off x="0" y="3791339"/>
            <a:ext cx="2862943" cy="650032"/>
          </a:xfrm>
          <a:prstGeom prst="wedgeRoundRectCallout">
            <a:avLst>
              <a:gd name="adj1" fmla="val -13988"/>
              <a:gd name="adj2" fmla="val 114413"/>
              <a:gd name="adj3" fmla="val 16667"/>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Nation wants to know!! Why is this happening?</a:t>
            </a:r>
          </a:p>
        </p:txBody>
      </p:sp>
      <p:pic>
        <p:nvPicPr>
          <p:cNvPr id="10" name="Picture 9"/>
          <p:cNvPicPr>
            <a:picLocks noChangeAspect="1"/>
          </p:cNvPicPr>
          <p:nvPr/>
        </p:nvPicPr>
        <p:blipFill rotWithShape="1">
          <a:blip r:embed="rId10" cstate="screen">
            <a:extLst>
              <a:ext uri="{28A0092B-C50C-407E-A947-70E740481C1C}">
                <a14:useLocalDpi xmlns:a14="http://schemas.microsoft.com/office/drawing/2010/main"/>
              </a:ext>
            </a:extLst>
          </a:blip>
          <a:srcRect l="14762" r="43572"/>
          <a:stretch/>
        </p:blipFill>
        <p:spPr>
          <a:xfrm flipH="1">
            <a:off x="7073121" y="4372946"/>
            <a:ext cx="2070879" cy="2485054"/>
          </a:xfrm>
          <a:prstGeom prst="rect">
            <a:avLst/>
          </a:prstGeom>
        </p:spPr>
      </p:pic>
      <p:sp>
        <p:nvSpPr>
          <p:cNvPr id="12" name="Speech Bubble: Rectangle with Corners Rounded 11"/>
          <p:cNvSpPr/>
          <p:nvPr/>
        </p:nvSpPr>
        <p:spPr>
          <a:xfrm>
            <a:off x="6694714" y="3791339"/>
            <a:ext cx="2498271" cy="845975"/>
          </a:xfrm>
          <a:prstGeom prst="wedgeRoundRectCallout">
            <a:avLst>
              <a:gd name="adj1" fmla="val -8194"/>
              <a:gd name="adj2" fmla="val 87605"/>
              <a:gd name="adj3" fmla="val 16667"/>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Ha </a:t>
            </a:r>
            <a:r>
              <a:rPr lang="en-US" sz="2000" dirty="0" err="1"/>
              <a:t>bhai</a:t>
            </a:r>
            <a:r>
              <a:rPr lang="en-US" sz="2000" dirty="0"/>
              <a:t> ha, I’ll explain…</a:t>
            </a:r>
          </a:p>
          <a:p>
            <a:pPr algn="ctr"/>
            <a:r>
              <a:rPr lang="en-US" sz="2000" dirty="0" err="1"/>
              <a:t>Shantataa</a:t>
            </a:r>
            <a:r>
              <a:rPr lang="en-US" sz="2000" dirty="0"/>
              <a:t> </a:t>
            </a:r>
            <a:r>
              <a:rPr lang="en-US" sz="2000" dirty="0" err="1"/>
              <a:t>Theva</a:t>
            </a:r>
            <a:endParaRPr lang="en-US" sz="2000" dirty="0"/>
          </a:p>
        </p:txBody>
      </p:sp>
    </p:spTree>
    <p:extLst>
      <p:ext uri="{BB962C8B-B14F-4D97-AF65-F5344CB8AC3E}">
        <p14:creationId xmlns:p14="http://schemas.microsoft.com/office/powerpoint/2010/main" val="106309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Rural inflation &gt;&gt; urban?</a:t>
            </a:r>
          </a:p>
        </p:txBody>
      </p:sp>
      <p:pic>
        <p:nvPicPr>
          <p:cNvPr id="5" name="Picture 4"/>
          <p:cNvPicPr>
            <a:picLocks noChangeAspect="1"/>
          </p:cNvPicPr>
          <p:nvPr/>
        </p:nvPicPr>
        <p:blipFill>
          <a:blip r:embed="rId2"/>
          <a:stretch>
            <a:fillRect/>
          </a:stretch>
        </p:blipFill>
        <p:spPr>
          <a:xfrm>
            <a:off x="125209" y="1005966"/>
            <a:ext cx="8899592" cy="4654170"/>
          </a:xfrm>
          <a:prstGeom prst="rect">
            <a:avLst/>
          </a:prstGeom>
        </p:spPr>
      </p:pic>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l="30867" r="26888" b="49898"/>
          <a:stretch/>
        </p:blipFill>
        <p:spPr>
          <a:xfrm>
            <a:off x="2360644" y="5365170"/>
            <a:ext cx="1604866" cy="1427516"/>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r="29282" b="-818"/>
          <a:stretch/>
        </p:blipFill>
        <p:spPr>
          <a:xfrm>
            <a:off x="4081895" y="5365170"/>
            <a:ext cx="1703083" cy="1456778"/>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r="29282" b="-818"/>
          <a:stretch/>
        </p:blipFill>
        <p:spPr>
          <a:xfrm>
            <a:off x="7794603" y="3172407"/>
            <a:ext cx="1134792" cy="970675"/>
          </a:xfrm>
          <a:prstGeom prst="rect">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l="30867" r="26888" b="49898"/>
          <a:stretch/>
        </p:blipFill>
        <p:spPr>
          <a:xfrm>
            <a:off x="7585789" y="1105894"/>
            <a:ext cx="1343608" cy="1195129"/>
          </a:xfrm>
          <a:prstGeom prst="rect">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r="29282" b="-818"/>
          <a:stretch/>
        </p:blipFill>
        <p:spPr>
          <a:xfrm>
            <a:off x="0" y="1621017"/>
            <a:ext cx="794978" cy="680006"/>
          </a:xfrm>
          <a:prstGeom prst="rect">
            <a:avLst/>
          </a:prstGeom>
        </p:spPr>
      </p:pic>
      <p:pic>
        <p:nvPicPr>
          <p:cNvPr id="11" name="Picture 10"/>
          <p:cNvPicPr>
            <a:picLocks noChangeAspect="1"/>
          </p:cNvPicPr>
          <p:nvPr/>
        </p:nvPicPr>
        <p:blipFill rotWithShape="1">
          <a:blip r:embed="rId8" cstate="screen">
            <a:extLst>
              <a:ext uri="{28A0092B-C50C-407E-A947-70E740481C1C}">
                <a14:useLocalDpi xmlns:a14="http://schemas.microsoft.com/office/drawing/2010/main"/>
              </a:ext>
            </a:extLst>
          </a:blip>
          <a:srcRect l="30867" r="26888" b="49898"/>
          <a:stretch/>
        </p:blipFill>
        <p:spPr>
          <a:xfrm>
            <a:off x="0" y="976843"/>
            <a:ext cx="794978" cy="707127"/>
          </a:xfrm>
          <a:prstGeom prst="rect">
            <a:avLst/>
          </a:prstGeom>
        </p:spPr>
      </p:pic>
    </p:spTree>
    <p:extLst>
      <p:ext uri="{BB962C8B-B14F-4D97-AF65-F5344CB8AC3E}">
        <p14:creationId xmlns:p14="http://schemas.microsoft.com/office/powerpoint/2010/main" val="2893344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843739379"/>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Why Rural &gt; Urban inflation?</a:t>
            </a:r>
          </a:p>
        </p:txBody>
      </p:sp>
      <p:pic>
        <p:nvPicPr>
          <p:cNvPr id="4" name="Picture 3"/>
          <p:cNvPicPr>
            <a:picLocks noChangeAspect="1"/>
          </p:cNvPicPr>
          <p:nvPr/>
        </p:nvPicPr>
        <p:blipFill rotWithShape="1">
          <a:blip r:embed="rId7" cstate="screen">
            <a:extLst>
              <a:ext uri="{28A0092B-C50C-407E-A947-70E740481C1C}">
                <a14:useLocalDpi xmlns:a14="http://schemas.microsoft.com/office/drawing/2010/main"/>
              </a:ext>
            </a:extLst>
          </a:blip>
          <a:srcRect l="14762" r="43572"/>
          <a:stretch/>
        </p:blipFill>
        <p:spPr>
          <a:xfrm flipH="1">
            <a:off x="3340874" y="4742438"/>
            <a:ext cx="1762969" cy="2115562"/>
          </a:xfrm>
          <a:prstGeom prst="rect">
            <a:avLst/>
          </a:prstGeom>
        </p:spPr>
      </p:pic>
    </p:spTree>
    <p:extLst>
      <p:ext uri="{BB962C8B-B14F-4D97-AF65-F5344CB8AC3E}">
        <p14:creationId xmlns:p14="http://schemas.microsoft.com/office/powerpoint/2010/main" val="355791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0F59A814-53B6-411E-8E4A-5BA5906D272F}"/>
                                            </p:graphicEl>
                                          </p:spTgt>
                                        </p:tgtEl>
                                        <p:attrNameLst>
                                          <p:attrName>style.visibility</p:attrName>
                                        </p:attrNameLst>
                                      </p:cBhvr>
                                      <p:to>
                                        <p:strVal val="visible"/>
                                      </p:to>
                                    </p:set>
                                    <p:animEffect transition="in" filter="fade">
                                      <p:cBhvr>
                                        <p:cTn id="7" dur="500"/>
                                        <p:tgtEl>
                                          <p:spTgt spid="5">
                                            <p:graphicEl>
                                              <a:dgm id="{0F59A814-53B6-411E-8E4A-5BA5906D272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0378F57-34BF-44E4-BAD1-BA4950CAFBF9}"/>
                                            </p:graphicEl>
                                          </p:spTgt>
                                        </p:tgtEl>
                                        <p:attrNameLst>
                                          <p:attrName>style.visibility</p:attrName>
                                        </p:attrNameLst>
                                      </p:cBhvr>
                                      <p:to>
                                        <p:strVal val="visible"/>
                                      </p:to>
                                    </p:set>
                                    <p:animEffect transition="in" filter="fade">
                                      <p:cBhvr>
                                        <p:cTn id="10" dur="500"/>
                                        <p:tgtEl>
                                          <p:spTgt spid="5">
                                            <p:graphicEl>
                                              <a:dgm id="{00378F57-34BF-44E4-BAD1-BA4950CAFBF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334959C2-FDBC-4500-91B2-C4E904F63127}"/>
                                            </p:graphicEl>
                                          </p:spTgt>
                                        </p:tgtEl>
                                        <p:attrNameLst>
                                          <p:attrName>style.visibility</p:attrName>
                                        </p:attrNameLst>
                                      </p:cBhvr>
                                      <p:to>
                                        <p:strVal val="visible"/>
                                      </p:to>
                                    </p:set>
                                    <p:animEffect transition="in" filter="fade">
                                      <p:cBhvr>
                                        <p:cTn id="15" dur="500"/>
                                        <p:tgtEl>
                                          <p:spTgt spid="5">
                                            <p:graphicEl>
                                              <a:dgm id="{334959C2-FDBC-4500-91B2-C4E904F6312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8A185636-32DB-4854-9EAB-43A06E9F13B8}"/>
                                            </p:graphicEl>
                                          </p:spTgt>
                                        </p:tgtEl>
                                        <p:attrNameLst>
                                          <p:attrName>style.visibility</p:attrName>
                                        </p:attrNameLst>
                                      </p:cBhvr>
                                      <p:to>
                                        <p:strVal val="visible"/>
                                      </p:to>
                                    </p:set>
                                    <p:animEffect transition="in" filter="fade">
                                      <p:cBhvr>
                                        <p:cTn id="20" dur="500"/>
                                        <p:tgtEl>
                                          <p:spTgt spid="5">
                                            <p:graphicEl>
                                              <a:dgm id="{8A185636-32DB-4854-9EAB-43A06E9F13B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013A751E-B1DA-440F-9C2D-8230D99A037D}"/>
                                            </p:graphicEl>
                                          </p:spTgt>
                                        </p:tgtEl>
                                        <p:attrNameLst>
                                          <p:attrName>style.visibility</p:attrName>
                                        </p:attrNameLst>
                                      </p:cBhvr>
                                      <p:to>
                                        <p:strVal val="visible"/>
                                      </p:to>
                                    </p:set>
                                    <p:animEffect transition="in" filter="fade">
                                      <p:cBhvr>
                                        <p:cTn id="23" dur="500"/>
                                        <p:tgtEl>
                                          <p:spTgt spid="5">
                                            <p:graphicEl>
                                              <a:dgm id="{013A751E-B1DA-440F-9C2D-8230D99A037D}"/>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A43B95AB-C35F-4BE0-9919-C350626506E7}"/>
                                            </p:graphicEl>
                                          </p:spTgt>
                                        </p:tgtEl>
                                        <p:attrNameLst>
                                          <p:attrName>style.visibility</p:attrName>
                                        </p:attrNameLst>
                                      </p:cBhvr>
                                      <p:to>
                                        <p:strVal val="visible"/>
                                      </p:to>
                                    </p:set>
                                    <p:animEffect transition="in" filter="fade">
                                      <p:cBhvr>
                                        <p:cTn id="28" dur="500"/>
                                        <p:tgtEl>
                                          <p:spTgt spid="5">
                                            <p:graphicEl>
                                              <a:dgm id="{A43B95AB-C35F-4BE0-9919-C350626506E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rot="16200000">
            <a:off x="-2833723" y="2685333"/>
            <a:ext cx="7126133" cy="1458686"/>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0583" y="1299779"/>
            <a:ext cx="7708105" cy="1309463"/>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0583" y="35849"/>
            <a:ext cx="7708106" cy="1185863"/>
          </a:xfrm>
          <a:prstGeom prst="rect">
            <a:avLst/>
          </a:prstGeom>
        </p:spPr>
      </p:pic>
      <p:pic>
        <p:nvPicPr>
          <p:cNvPr id="5" name="Picture 4"/>
          <p:cNvPicPr>
            <a:picLocks noChangeAspect="1"/>
          </p:cNvPicPr>
          <p:nvPr/>
        </p:nvPicPr>
        <p:blipFill>
          <a:blip r:embed="rId5"/>
          <a:stretch>
            <a:fillRect/>
          </a:stretch>
        </p:blipFill>
        <p:spPr>
          <a:xfrm>
            <a:off x="1370583" y="3105492"/>
            <a:ext cx="7708105" cy="3700383"/>
          </a:xfrm>
          <a:prstGeom prst="rect">
            <a:avLst/>
          </a:prstGeom>
        </p:spPr>
      </p:pic>
    </p:spTree>
    <p:extLst>
      <p:ext uri="{BB962C8B-B14F-4D97-AF65-F5344CB8AC3E}">
        <p14:creationId xmlns:p14="http://schemas.microsoft.com/office/powerpoint/2010/main" val="278884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r>
              <a:rPr lang="en-US" dirty="0"/>
              <a:t>2015-Noble Economics for analysis of consumption, poverty, and welfare.</a:t>
            </a:r>
          </a:p>
          <a:p>
            <a:r>
              <a:rPr lang="en-US" dirty="0"/>
              <a:t>Cities ought to have higher cost of living!! </a:t>
            </a:r>
          </a:p>
          <a:p>
            <a:r>
              <a:rPr lang="en-US" dirty="0"/>
              <a:t>CSO methods are faulty.</a:t>
            </a:r>
          </a:p>
          <a:p>
            <a:r>
              <a:rPr lang="en-US" dirty="0"/>
              <a:t>If separate lines for rural and urban then why not separate lines for Delhi vs. </a:t>
            </a:r>
            <a:r>
              <a:rPr lang="en-US" dirty="0" err="1"/>
              <a:t>W.Bengal</a:t>
            </a:r>
            <a:endParaRPr lang="en-US" dirty="0"/>
          </a:p>
        </p:txBody>
      </p:sp>
      <p:sp>
        <p:nvSpPr>
          <p:cNvPr id="3" name="Title 2"/>
          <p:cNvSpPr>
            <a:spLocks noGrp="1"/>
          </p:cNvSpPr>
          <p:nvPr>
            <p:ph type="title"/>
          </p:nvPr>
        </p:nvSpPr>
        <p:spPr/>
        <p:txBody>
          <a:bodyPr/>
          <a:lstStyle/>
          <a:p>
            <a:r>
              <a:rPr lang="en-US" dirty="0"/>
              <a:t>Prof. Angus Deaton, UK</a:t>
            </a:r>
            <a:br>
              <a:rPr lang="en-US" dirty="0"/>
            </a:br>
            <a:r>
              <a:rPr lang="en-US" dirty="0"/>
              <a:t>Noble’15</a:t>
            </a:r>
          </a:p>
        </p:txBody>
      </p:sp>
      <p:sp>
        <p:nvSpPr>
          <p:cNvPr id="5" name="Text Placeholder 4"/>
          <p:cNvSpPr>
            <a:spLocks noGrp="1"/>
          </p:cNvSpPr>
          <p:nvPr>
            <p:ph type="body" sz="quarter" idx="13"/>
          </p:nvPr>
        </p:nvSpPr>
        <p:spPr/>
        <p:txBody>
          <a:bodyPr/>
          <a:lstStyle/>
          <a:p>
            <a:r>
              <a:rPr lang="en-US" dirty="0"/>
              <a:t>Who is not believing this?</a:t>
            </a:r>
          </a:p>
        </p:txBody>
      </p:sp>
      <p:pic>
        <p:nvPicPr>
          <p:cNvPr id="1026" name="Picture 2" descr="http://www.nobelprize.org/nobel_prizes/economic-sciences/laureates/2015/deaton_postcard.jpg"/>
          <p:cNvPicPr>
            <a:picLocks noGrp="1" noChangeAspect="1" noChangeArrowheads="1"/>
          </p:cNvPicPr>
          <p:nvPr>
            <p:ph sz="quarter" idx="14"/>
          </p:nvPr>
        </p:nvPicPr>
        <p:blipFill>
          <a:blip r:embed="rId3">
            <a:extLst>
              <a:ext uri="{28A0092B-C50C-407E-A947-70E740481C1C}">
                <a14:useLocalDpi xmlns:a14="http://schemas.microsoft.com/office/drawing/2010/main"/>
              </a:ext>
            </a:extLst>
          </a:blip>
          <a:srcRect/>
          <a:stretch>
            <a:fillRect/>
          </a:stretch>
        </p:blipFill>
        <p:spPr bwMode="auto">
          <a:xfrm>
            <a:off x="6701671" y="3022600"/>
            <a:ext cx="2230357" cy="315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84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1000"/>
          <a:stretch/>
        </p:blipFill>
        <p:spPr>
          <a:xfrm>
            <a:off x="1" y="0"/>
            <a:ext cx="9143999" cy="6858000"/>
          </a:xfrm>
          <a:prstGeom prst="rect">
            <a:avLst/>
          </a:prstGeom>
        </p:spPr>
      </p:pic>
      <p:graphicFrame>
        <p:nvGraphicFramePr>
          <p:cNvPr id="8" name="Content Placeholder 5"/>
          <p:cNvGraphicFramePr>
            <a:graphicFrameLocks/>
          </p:cNvGraphicFramePr>
          <p:nvPr>
            <p:extLst>
              <p:ext uri="{D42A27DB-BD31-4B8C-83A1-F6EECF244321}">
                <p14:modId xmlns:p14="http://schemas.microsoft.com/office/powerpoint/2010/main" val="4006962202"/>
              </p:ext>
            </p:extLst>
          </p:nvPr>
        </p:nvGraphicFramePr>
        <p:xfrm>
          <a:off x="-1" y="793102"/>
          <a:ext cx="9241971" cy="62141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2" y="4423963"/>
            <a:ext cx="2596896" cy="2658389"/>
          </a:xfrm>
          <a:prstGeom prst="rect">
            <a:avLst/>
          </a:prstGeom>
        </p:spPr>
      </p:pic>
      <p:sp>
        <p:nvSpPr>
          <p:cNvPr id="4" name="Speech Bubble: Rectangle with Corners Rounded 3"/>
          <p:cNvSpPr/>
          <p:nvPr/>
        </p:nvSpPr>
        <p:spPr>
          <a:xfrm>
            <a:off x="0" y="3791339"/>
            <a:ext cx="2862943" cy="650032"/>
          </a:xfrm>
          <a:prstGeom prst="wedgeRoundRectCallout">
            <a:avLst>
              <a:gd name="adj1" fmla="val -13988"/>
              <a:gd name="adj2" fmla="val 114413"/>
              <a:gd name="adj3" fmla="val 16667"/>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Nation wants to know!! Why is this happening?</a:t>
            </a:r>
          </a:p>
        </p:txBody>
      </p:sp>
      <p:pic>
        <p:nvPicPr>
          <p:cNvPr id="10" name="Picture 9"/>
          <p:cNvPicPr>
            <a:picLocks noChangeAspect="1"/>
          </p:cNvPicPr>
          <p:nvPr/>
        </p:nvPicPr>
        <p:blipFill rotWithShape="1">
          <a:blip r:embed="rId10" cstate="screen">
            <a:extLst>
              <a:ext uri="{28A0092B-C50C-407E-A947-70E740481C1C}">
                <a14:useLocalDpi xmlns:a14="http://schemas.microsoft.com/office/drawing/2010/main"/>
              </a:ext>
            </a:extLst>
          </a:blip>
          <a:srcRect l="14762" r="43572"/>
          <a:stretch/>
        </p:blipFill>
        <p:spPr>
          <a:xfrm flipH="1">
            <a:off x="7073121" y="4372946"/>
            <a:ext cx="2070879" cy="2485054"/>
          </a:xfrm>
          <a:prstGeom prst="rect">
            <a:avLst/>
          </a:prstGeom>
        </p:spPr>
      </p:pic>
      <p:sp>
        <p:nvSpPr>
          <p:cNvPr id="12" name="Speech Bubble: Rectangle with Corners Rounded 11"/>
          <p:cNvSpPr/>
          <p:nvPr/>
        </p:nvSpPr>
        <p:spPr>
          <a:xfrm>
            <a:off x="6694714" y="3791339"/>
            <a:ext cx="2498271" cy="845975"/>
          </a:xfrm>
          <a:prstGeom prst="wedgeRoundRectCallout">
            <a:avLst>
              <a:gd name="adj1" fmla="val -8194"/>
              <a:gd name="adj2" fmla="val 87605"/>
              <a:gd name="adj3" fmla="val 16667"/>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Ha </a:t>
            </a:r>
            <a:r>
              <a:rPr lang="en-US" sz="2000" dirty="0" err="1"/>
              <a:t>bhai</a:t>
            </a:r>
            <a:r>
              <a:rPr lang="en-US" sz="2000" dirty="0"/>
              <a:t> ha, I’ll explain…</a:t>
            </a:r>
          </a:p>
          <a:p>
            <a:pPr algn="ctr"/>
            <a:r>
              <a:rPr lang="en-US" sz="2000" dirty="0" err="1"/>
              <a:t>Shantataa</a:t>
            </a:r>
            <a:r>
              <a:rPr lang="en-US" sz="2000" dirty="0"/>
              <a:t> </a:t>
            </a:r>
            <a:r>
              <a:rPr lang="en-US" sz="2000" dirty="0" err="1"/>
              <a:t>Theva</a:t>
            </a:r>
            <a:endParaRPr lang="en-US" sz="2000" dirty="0"/>
          </a:p>
        </p:txBody>
      </p:sp>
      <p:sp>
        <p:nvSpPr>
          <p:cNvPr id="5" name="Rounded Rectangle 4"/>
          <p:cNvSpPr/>
          <p:nvPr/>
        </p:nvSpPr>
        <p:spPr>
          <a:xfrm>
            <a:off x="-1" y="364445"/>
            <a:ext cx="9144001" cy="64381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Pillar #4 ► Sectors of Economy ►Production ► </a:t>
            </a:r>
            <a:r>
              <a:rPr lang="en-US" sz="2800" dirty="0" err="1"/>
              <a:t>inflation|GDP</a:t>
            </a:r>
            <a:endParaRPr lang="en-US" sz="2800" dirty="0"/>
          </a:p>
        </p:txBody>
      </p:sp>
    </p:spTree>
    <p:extLst>
      <p:ext uri="{BB962C8B-B14F-4D97-AF65-F5344CB8AC3E}">
        <p14:creationId xmlns:p14="http://schemas.microsoft.com/office/powerpoint/2010/main" val="2112379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Calculating 2015 growth rate (Current price)</a:t>
            </a:r>
          </a:p>
        </p:txBody>
      </p:sp>
      <p:pic>
        <p:nvPicPr>
          <p:cNvPr id="9" name="Picture 8"/>
          <p:cNvPicPr>
            <a:picLocks noChangeAspect="1"/>
          </p:cNvPicPr>
          <p:nvPr/>
        </p:nvPicPr>
        <p:blipFill rotWithShape="1">
          <a:blip r:embed="rId2"/>
          <a:srcRect r="37968"/>
          <a:stretch/>
        </p:blipFill>
        <p:spPr>
          <a:xfrm>
            <a:off x="192025" y="1051560"/>
            <a:ext cx="5367528" cy="484632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7369" y="3586689"/>
            <a:ext cx="1873683" cy="12577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6291" y="3586689"/>
            <a:ext cx="1873683" cy="125771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7369" y="1893049"/>
            <a:ext cx="1873683" cy="125771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8302" y="1893049"/>
            <a:ext cx="1873683" cy="1257710"/>
          </a:xfrm>
          <a:prstGeom prst="rect">
            <a:avLst/>
          </a:prstGeom>
        </p:spPr>
      </p:pic>
      <p:sp>
        <p:nvSpPr>
          <p:cNvPr id="3" name="Rectangle 2"/>
          <p:cNvSpPr/>
          <p:nvPr/>
        </p:nvSpPr>
        <p:spPr>
          <a:xfrm>
            <a:off x="5673425" y="4685339"/>
            <a:ext cx="2647043"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Rs. 1 lakh per car</a:t>
            </a:r>
          </a:p>
        </p:txBody>
      </p:sp>
      <p:sp>
        <p:nvSpPr>
          <p:cNvPr id="10" name="Rectangle 9"/>
          <p:cNvSpPr/>
          <p:nvPr/>
        </p:nvSpPr>
        <p:spPr>
          <a:xfrm>
            <a:off x="5673424" y="3009496"/>
            <a:ext cx="2628387" cy="48948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Rs. 1.08 lakh per car</a:t>
            </a:r>
          </a:p>
        </p:txBody>
      </p:sp>
      <p:sp>
        <p:nvSpPr>
          <p:cNvPr id="11" name="Rectangle 10"/>
          <p:cNvSpPr/>
          <p:nvPr/>
        </p:nvSpPr>
        <p:spPr>
          <a:xfrm>
            <a:off x="2743200" y="4844398"/>
            <a:ext cx="1922105" cy="97790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35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Calculating 2015 growth rate (Constant price)</a:t>
            </a:r>
          </a:p>
        </p:txBody>
      </p:sp>
      <p:pic>
        <p:nvPicPr>
          <p:cNvPr id="9" name="Picture 8"/>
          <p:cNvPicPr>
            <a:picLocks noChangeAspect="1"/>
          </p:cNvPicPr>
          <p:nvPr/>
        </p:nvPicPr>
        <p:blipFill rotWithShape="1">
          <a:blip r:embed="rId2"/>
          <a:srcRect l="-2" r="349"/>
          <a:stretch/>
        </p:blipFill>
        <p:spPr>
          <a:xfrm>
            <a:off x="192024" y="1051560"/>
            <a:ext cx="8622791" cy="4846320"/>
          </a:xfrm>
          <a:prstGeom prst="rect">
            <a:avLst/>
          </a:prstGeom>
        </p:spPr>
      </p:pic>
      <p:sp>
        <p:nvSpPr>
          <p:cNvPr id="2" name="Right Arrow 1"/>
          <p:cNvSpPr/>
          <p:nvPr/>
        </p:nvSpPr>
        <p:spPr>
          <a:xfrm>
            <a:off x="4882896" y="1481328"/>
            <a:ext cx="1728216" cy="987552"/>
          </a:xfrm>
          <a:prstGeom prst="rightArrow">
            <a:avLst>
              <a:gd name="adj1" fmla="val 50000"/>
              <a:gd name="adj2" fmla="val 3425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Adjust with inflation</a:t>
            </a:r>
          </a:p>
        </p:txBody>
      </p:sp>
      <p:sp>
        <p:nvSpPr>
          <p:cNvPr id="3" name="Double Brace 2"/>
          <p:cNvSpPr/>
          <p:nvPr/>
        </p:nvSpPr>
        <p:spPr>
          <a:xfrm>
            <a:off x="5747004" y="2468880"/>
            <a:ext cx="3140964" cy="3246120"/>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p:cNvSpPr/>
          <p:nvPr/>
        </p:nvSpPr>
        <p:spPr>
          <a:xfrm>
            <a:off x="8108302" y="2649894"/>
            <a:ext cx="326571" cy="18288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01082" y="4945224"/>
            <a:ext cx="1432575" cy="86121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90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4230387"/>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61300"/>
            <a:ext cx="3281082" cy="2396700"/>
          </a:xfrm>
          <a:prstGeom prst="rect">
            <a:avLst/>
          </a:prstGeom>
        </p:spPr>
      </p:pic>
      <p:sp>
        <p:nvSpPr>
          <p:cNvPr id="6" name="Speech Bubble: Rectangle 5"/>
          <p:cNvSpPr/>
          <p:nvPr/>
        </p:nvSpPr>
        <p:spPr>
          <a:xfrm>
            <a:off x="3130475" y="4905487"/>
            <a:ext cx="5916706" cy="1430767"/>
          </a:xfrm>
          <a:prstGeom prst="wedgeRectCallout">
            <a:avLst>
              <a:gd name="adj1" fmla="val -61936"/>
              <a:gd name="adj2" fmla="val -28483"/>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Numbers not important but sometimes they ask in clerical exams</a:t>
            </a:r>
          </a:p>
        </p:txBody>
      </p:sp>
    </p:spTree>
    <p:extLst>
      <p:ext uri="{BB962C8B-B14F-4D97-AF65-F5344CB8AC3E}">
        <p14:creationId xmlns:p14="http://schemas.microsoft.com/office/powerpoint/2010/main" val="1783033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GDP overstated by 250 basis points</a:t>
            </a:r>
          </a:p>
        </p:txBody>
      </p:sp>
      <p:sp>
        <p:nvSpPr>
          <p:cNvPr id="3" name="Flowchart: Process 2"/>
          <p:cNvSpPr/>
          <p:nvPr/>
        </p:nvSpPr>
        <p:spPr>
          <a:xfrm>
            <a:off x="685800" y="1307592"/>
            <a:ext cx="2331720" cy="1508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GDP </a:t>
            </a:r>
          </a:p>
          <a:p>
            <a:pPr algn="ctr"/>
            <a:r>
              <a:rPr lang="en-US" sz="2800" dirty="0"/>
              <a:t>@Constant Price</a:t>
            </a:r>
          </a:p>
          <a:p>
            <a:pPr algn="ctr"/>
            <a:r>
              <a:rPr lang="en-US" sz="2800" dirty="0"/>
              <a:t>@Real Price</a:t>
            </a:r>
          </a:p>
        </p:txBody>
      </p:sp>
      <p:sp>
        <p:nvSpPr>
          <p:cNvPr id="4" name="Equal 3"/>
          <p:cNvSpPr/>
          <p:nvPr/>
        </p:nvSpPr>
        <p:spPr>
          <a:xfrm>
            <a:off x="3090672" y="1728216"/>
            <a:ext cx="1179576" cy="66751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lowchart: Process 4"/>
          <p:cNvSpPr/>
          <p:nvPr/>
        </p:nvSpPr>
        <p:spPr>
          <a:xfrm>
            <a:off x="4764024" y="987552"/>
            <a:ext cx="3968496" cy="80467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GDP @Current Price</a:t>
            </a:r>
          </a:p>
        </p:txBody>
      </p:sp>
      <p:sp>
        <p:nvSpPr>
          <p:cNvPr id="6" name="Division 5"/>
          <p:cNvSpPr/>
          <p:nvPr/>
        </p:nvSpPr>
        <p:spPr>
          <a:xfrm>
            <a:off x="5815584" y="1984248"/>
            <a:ext cx="1563624" cy="411480"/>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p:cNvSpPr/>
          <p:nvPr/>
        </p:nvSpPr>
        <p:spPr>
          <a:xfrm>
            <a:off x="4764024" y="2587752"/>
            <a:ext cx="3968496" cy="80467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GDP Deflator</a:t>
            </a:r>
          </a:p>
        </p:txBody>
      </p:sp>
      <p:graphicFrame>
        <p:nvGraphicFramePr>
          <p:cNvPr id="8" name="Table 7"/>
          <p:cNvGraphicFramePr>
            <a:graphicFrameLocks noGrp="1"/>
          </p:cNvGraphicFramePr>
          <p:nvPr/>
        </p:nvGraphicFramePr>
        <p:xfrm>
          <a:off x="1536192" y="3520440"/>
          <a:ext cx="5943600" cy="3163824"/>
        </p:xfrm>
        <a:graphic>
          <a:graphicData uri="http://schemas.openxmlformats.org/drawingml/2006/table">
            <a:tbl>
              <a:tblPr>
                <a:tableStyleId>{5C22544A-7EE6-4342-B048-85BDC9FD1C3A}</a:tableStyleId>
              </a:tblPr>
              <a:tblGrid>
                <a:gridCol w="2971800">
                  <a:extLst>
                    <a:ext uri="{9D8B030D-6E8A-4147-A177-3AD203B41FA5}">
                      <a16:colId xmlns:a16="http://schemas.microsoft.com/office/drawing/2014/main" val="3382350837"/>
                    </a:ext>
                  </a:extLst>
                </a:gridCol>
                <a:gridCol w="2971800">
                  <a:extLst>
                    <a:ext uri="{9D8B030D-6E8A-4147-A177-3AD203B41FA5}">
                      <a16:colId xmlns:a16="http://schemas.microsoft.com/office/drawing/2014/main" val="1995464429"/>
                    </a:ext>
                  </a:extLst>
                </a:gridCol>
              </a:tblGrid>
              <a:tr h="1572768">
                <a:tc>
                  <a:txBody>
                    <a:bodyPr/>
                    <a:lstStyle/>
                    <a:p>
                      <a:pPr algn="ctr" fontAlgn="b"/>
                      <a:r>
                        <a:rPr lang="en-US" sz="9600" u="none" strike="noStrike" dirty="0">
                          <a:effectLst/>
                        </a:rPr>
                        <a:t>10</a:t>
                      </a:r>
                      <a:endParaRPr lang="en-US" sz="9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9600" u="none" strike="noStrike" dirty="0">
                          <a:effectLst/>
                        </a:rPr>
                        <a:t>10</a:t>
                      </a:r>
                      <a:endParaRPr lang="en-US" sz="9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4666075"/>
                  </a:ext>
                </a:extLst>
              </a:tr>
              <a:tr h="1591056">
                <a:tc>
                  <a:txBody>
                    <a:bodyPr/>
                    <a:lstStyle/>
                    <a:p>
                      <a:pPr algn="ctr" fontAlgn="b"/>
                      <a:r>
                        <a:rPr lang="en-US" sz="9600" u="none" strike="noStrike">
                          <a:effectLst/>
                        </a:rPr>
                        <a:t>2</a:t>
                      </a:r>
                      <a:endParaRPr lang="en-US" sz="9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9600" u="none" strike="noStrike" dirty="0">
                          <a:effectLst/>
                        </a:rPr>
                        <a:t>5</a:t>
                      </a:r>
                      <a:endParaRPr lang="en-US" sz="9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2149626"/>
                  </a:ext>
                </a:extLst>
              </a:tr>
            </a:tbl>
          </a:graphicData>
        </a:graphic>
      </p:graphicFrame>
      <p:sp>
        <p:nvSpPr>
          <p:cNvPr id="9" name="Division 8"/>
          <p:cNvSpPr/>
          <p:nvPr/>
        </p:nvSpPr>
        <p:spPr>
          <a:xfrm>
            <a:off x="2395728" y="4832604"/>
            <a:ext cx="1344168" cy="539496"/>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vision 9"/>
          <p:cNvSpPr/>
          <p:nvPr/>
        </p:nvSpPr>
        <p:spPr>
          <a:xfrm>
            <a:off x="5239512" y="4832604"/>
            <a:ext cx="1344168" cy="539496"/>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evron 10"/>
          <p:cNvSpPr/>
          <p:nvPr/>
        </p:nvSpPr>
        <p:spPr>
          <a:xfrm>
            <a:off x="4174236" y="4608576"/>
            <a:ext cx="795528" cy="105156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ular Callout 11"/>
          <p:cNvSpPr/>
          <p:nvPr/>
        </p:nvSpPr>
        <p:spPr>
          <a:xfrm>
            <a:off x="6757416" y="3877056"/>
            <a:ext cx="2386584" cy="1892808"/>
          </a:xfrm>
          <a:prstGeom prst="wedgeRectCallout">
            <a:avLst>
              <a:gd name="adj1" fmla="val -32799"/>
              <a:gd name="adj2" fmla="val -826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a:t>Released on quarterly basis</a:t>
            </a:r>
          </a:p>
          <a:p>
            <a:pPr marL="285750" indent="-285750">
              <a:buFont typeface="Arial" panose="020B0604020202020204" pitchFamily="34" charset="0"/>
              <a:buChar char="•"/>
            </a:pPr>
            <a:r>
              <a:rPr lang="en-US" sz="2000" dirty="0"/>
              <a:t>More weight to WPI</a:t>
            </a:r>
          </a:p>
          <a:p>
            <a:pPr marL="285750" indent="-285750">
              <a:buFont typeface="Arial" panose="020B0604020202020204" pitchFamily="34" charset="0"/>
              <a:buChar char="•"/>
            </a:pPr>
            <a:r>
              <a:rPr lang="en-US" sz="2000" dirty="0"/>
              <a:t>Not showing true picture .</a:t>
            </a:r>
          </a:p>
        </p:txBody>
      </p:sp>
    </p:spTree>
    <p:extLst>
      <p:ext uri="{BB962C8B-B14F-4D97-AF65-F5344CB8AC3E}">
        <p14:creationId xmlns:p14="http://schemas.microsoft.com/office/powerpoint/2010/main" val="32855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bg/>
                                          </p:spTgt>
                                        </p:tgtEl>
                                        <p:attrNameLst>
                                          <p:attrName>style.visibility</p:attrName>
                                        </p:attrNameLst>
                                      </p:cBhvr>
                                      <p:to>
                                        <p:strVal val="visible"/>
                                      </p:to>
                                    </p:set>
                                    <p:animEffect transition="in" filter="fade">
                                      <p:cBhvr>
                                        <p:cTn id="20" dur="500"/>
                                        <p:tgtEl>
                                          <p:spTgt spid="12">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1" end="1"/>
                                            </p:txEl>
                                          </p:spTgt>
                                        </p:tgtEl>
                                        <p:attrNameLst>
                                          <p:attrName>style.visibility</p:attrName>
                                        </p:attrNameLst>
                                      </p:cBhvr>
                                      <p:to>
                                        <p:strVal val="visible"/>
                                      </p:to>
                                    </p:set>
                                    <p:animEffect transition="in" filter="fade">
                                      <p:cBhvr>
                                        <p:cTn id="30" dur="500"/>
                                        <p:tgtEl>
                                          <p:spTgt spid="1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fade">
                                      <p:cBhvr>
                                        <p:cTn id="3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GDP overstated by 250 basis point </a:t>
            </a:r>
          </a:p>
        </p:txBody>
      </p:sp>
      <p:pic>
        <p:nvPicPr>
          <p:cNvPr id="3" name="Picture 2"/>
          <p:cNvPicPr>
            <a:picLocks noChangeAspect="1"/>
          </p:cNvPicPr>
          <p:nvPr/>
        </p:nvPicPr>
        <p:blipFill>
          <a:blip r:embed="rId2"/>
          <a:stretch>
            <a:fillRect/>
          </a:stretch>
        </p:blipFill>
        <p:spPr>
          <a:xfrm>
            <a:off x="38099" y="1075765"/>
            <a:ext cx="4781321" cy="5002306"/>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9064" y="1322451"/>
            <a:ext cx="4203540" cy="2993517"/>
          </a:xfrm>
          <a:prstGeom prst="rect">
            <a:avLst/>
          </a:prstGeom>
        </p:spPr>
      </p:pic>
      <p:sp>
        <p:nvSpPr>
          <p:cNvPr id="8" name="Rectangle 7"/>
          <p:cNvSpPr/>
          <p:nvPr/>
        </p:nvSpPr>
        <p:spPr>
          <a:xfrm>
            <a:off x="7260336" y="4434840"/>
            <a:ext cx="1704836" cy="603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-2.5%</a:t>
            </a:r>
          </a:p>
        </p:txBody>
      </p:sp>
      <p:sp>
        <p:nvSpPr>
          <p:cNvPr id="9" name="Rectangle 8"/>
          <p:cNvSpPr/>
          <p:nvPr/>
        </p:nvSpPr>
        <p:spPr>
          <a:xfrm>
            <a:off x="7260336" y="5294376"/>
            <a:ext cx="1704836" cy="603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=5.1%</a:t>
            </a:r>
          </a:p>
        </p:txBody>
      </p:sp>
    </p:spTree>
    <p:extLst>
      <p:ext uri="{BB962C8B-B14F-4D97-AF65-F5344CB8AC3E}">
        <p14:creationId xmlns:p14="http://schemas.microsoft.com/office/powerpoint/2010/main" val="1260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10000"/>
          </a:bodyPr>
          <a:lstStyle/>
          <a:p>
            <a:r>
              <a:rPr lang="en-US" dirty="0"/>
              <a:t>India's GDP growth is </a:t>
            </a:r>
            <a:r>
              <a:rPr lang="en-US" dirty="0">
                <a:solidFill>
                  <a:srgbClr val="FFC000"/>
                </a:solidFill>
              </a:rPr>
              <a:t>lower</a:t>
            </a:r>
            <a:r>
              <a:rPr lang="en-US" dirty="0"/>
              <a:t> than official numbers.</a:t>
            </a:r>
          </a:p>
          <a:p>
            <a:r>
              <a:rPr lang="en-US" dirty="0"/>
              <a:t>India's poverty levels </a:t>
            </a:r>
            <a:r>
              <a:rPr lang="en-US" dirty="0">
                <a:solidFill>
                  <a:srgbClr val="FFC000"/>
                </a:solidFill>
              </a:rPr>
              <a:t>higher</a:t>
            </a:r>
            <a:r>
              <a:rPr lang="en-US" dirty="0"/>
              <a:t> than official numbers. </a:t>
            </a:r>
          </a:p>
          <a:p>
            <a:r>
              <a:rPr lang="en-US" dirty="0"/>
              <a:t>Req. 250 years for Indian women to grow as tall as British</a:t>
            </a:r>
          </a:p>
          <a:p>
            <a:r>
              <a:rPr lang="en-US" dirty="0"/>
              <a:t>CSO, NSSO: less funded, less trained than USA. + governance is weak.</a:t>
            </a:r>
          </a:p>
        </p:txBody>
      </p:sp>
      <p:sp>
        <p:nvSpPr>
          <p:cNvPr id="3" name="Title 2"/>
          <p:cNvSpPr>
            <a:spLocks noGrp="1"/>
          </p:cNvSpPr>
          <p:nvPr>
            <p:ph type="title"/>
          </p:nvPr>
        </p:nvSpPr>
        <p:spPr/>
        <p:txBody>
          <a:bodyPr/>
          <a:lstStyle/>
          <a:p>
            <a:r>
              <a:rPr lang="en-US" dirty="0"/>
              <a:t>Prof. Angus Deaton, born @UK, teach @US</a:t>
            </a:r>
          </a:p>
        </p:txBody>
      </p:sp>
      <p:sp>
        <p:nvSpPr>
          <p:cNvPr id="5" name="Text Placeholder 4"/>
          <p:cNvSpPr>
            <a:spLocks noGrp="1"/>
          </p:cNvSpPr>
          <p:nvPr>
            <p:ph type="body" sz="quarter" idx="13"/>
          </p:nvPr>
        </p:nvSpPr>
        <p:spPr/>
        <p:txBody>
          <a:bodyPr/>
          <a:lstStyle/>
          <a:p>
            <a:r>
              <a:rPr lang="en-US" dirty="0"/>
              <a:t>Who is alleging this?</a:t>
            </a:r>
          </a:p>
        </p:txBody>
      </p:sp>
      <p:pic>
        <p:nvPicPr>
          <p:cNvPr id="1026" name="Picture 2" descr="http://www.nobelprize.org/nobel_prizes/economic-sciences/laureates/2015/deaton_postcard.jpg"/>
          <p:cNvPicPr>
            <a:picLocks noGrp="1" noChangeAspect="1" noChangeArrowheads="1"/>
          </p:cNvPicPr>
          <p:nvPr>
            <p:ph sz="quarter" idx="14"/>
          </p:nvPr>
        </p:nvPicPr>
        <p:blipFill>
          <a:blip r:embed="rId2">
            <a:extLst>
              <a:ext uri="{28A0092B-C50C-407E-A947-70E740481C1C}">
                <a14:useLocalDpi xmlns:a14="http://schemas.microsoft.com/office/drawing/2010/main"/>
              </a:ext>
            </a:extLst>
          </a:blip>
          <a:srcRect/>
          <a:stretch>
            <a:fillRect/>
          </a:stretch>
        </p:blipFill>
        <p:spPr bwMode="auto">
          <a:xfrm>
            <a:off x="6701671" y="3022600"/>
            <a:ext cx="2230357" cy="315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059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111642315"/>
              </p:ext>
            </p:extLst>
          </p:nvPr>
        </p:nvGraphicFramePr>
        <p:xfrm>
          <a:off x="-139849" y="914400"/>
          <a:ext cx="9402183" cy="5195944"/>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style>
          <a:lnRef idx="1">
            <a:schemeClr val="dk1"/>
          </a:lnRef>
          <a:fillRef idx="2">
            <a:schemeClr val="dk1"/>
          </a:fillRef>
          <a:effectRef idx="1">
            <a:schemeClr val="dk1"/>
          </a:effectRef>
          <a:fontRef idx="minor">
            <a:schemeClr val="dk1"/>
          </a:fontRef>
        </p:style>
        <p:txBody>
          <a:bodyPr/>
          <a:lstStyle/>
          <a:p>
            <a:r>
              <a:rPr lang="en-US" dirty="0">
                <a:effectLst/>
              </a:rPr>
              <a:t>IMF’s World Economic Outlook (WEO) 2016</a:t>
            </a:r>
            <a:endParaRPr lang="en-US"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6668" y="5319657"/>
            <a:ext cx="2051124" cy="1538343"/>
          </a:xfrm>
          <a:prstGeom prst="rect">
            <a:avLst/>
          </a:prstGeom>
        </p:spPr>
      </p:pic>
      <p:sp>
        <p:nvSpPr>
          <p:cNvPr id="5" name="Speech Bubble: Rectangle 4"/>
          <p:cNvSpPr/>
          <p:nvPr/>
        </p:nvSpPr>
        <p:spPr>
          <a:xfrm>
            <a:off x="1957892" y="5981252"/>
            <a:ext cx="5045336" cy="710004"/>
          </a:xfrm>
          <a:prstGeom prst="wedgeRectCallout">
            <a:avLst>
              <a:gd name="adj1" fmla="val -56441"/>
              <a:gd name="adj2" fmla="val -2689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Exact numbers not important</a:t>
            </a:r>
          </a:p>
          <a:p>
            <a:pPr algn="ctr"/>
            <a:r>
              <a:rPr lang="en-US" sz="2000" dirty="0"/>
              <a:t>But who publishes which report? That’s important</a:t>
            </a:r>
          </a:p>
        </p:txBody>
      </p:sp>
    </p:spTree>
    <p:extLst>
      <p:ext uri="{BB962C8B-B14F-4D97-AF65-F5344CB8AC3E}">
        <p14:creationId xmlns:p14="http://schemas.microsoft.com/office/powerpoint/2010/main" val="237489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fade">
                                      <p:cBhvr>
                                        <p:cTn id="7" dur="500"/>
                                        <p:tgtEl>
                                          <p:spTgt spid="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fade">
                                      <p:cBhvr>
                                        <p:cTn id="12" dur="500"/>
                                        <p:tgtEl>
                                          <p:spTgt spid="8">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fade">
                                      <p:cBhvr>
                                        <p:cTn id="17" dur="500"/>
                                        <p:tgtEl>
                                          <p:spTgt spid="8">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fade">
                                      <p:cBhvr>
                                        <p:cTn id="22" dur="500"/>
                                        <p:tgtEl>
                                          <p:spTgt spid="8">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series"/>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386892310"/>
              </p:ext>
            </p:extLst>
          </p:nvPr>
        </p:nvGraphicFramePr>
        <p:xfrm>
          <a:off x="2065468" y="903642"/>
          <a:ext cx="6886842" cy="5163671"/>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noAutofit/>
          </a:bodyPr>
          <a:lstStyle/>
          <a:p>
            <a:r>
              <a:rPr lang="en-US" sz="2800" dirty="0">
                <a:effectLst/>
              </a:rPr>
              <a:t>World Bank’s Global Economic Prospect (India- June’16 update)</a:t>
            </a:r>
            <a:endParaRPr lang="en-US" sz="2800" dirty="0"/>
          </a:p>
        </p:txBody>
      </p:sp>
      <p:pic>
        <p:nvPicPr>
          <p:cNvPr id="2" name="Picture 1"/>
          <p:cNvPicPr>
            <a:picLocks noChangeAspect="1"/>
          </p:cNvPicPr>
          <p:nvPr/>
        </p:nvPicPr>
        <p:blipFill>
          <a:blip r:embed="rId4"/>
          <a:stretch>
            <a:fillRect/>
          </a:stretch>
        </p:blipFill>
        <p:spPr>
          <a:xfrm>
            <a:off x="0" y="1311890"/>
            <a:ext cx="2874570" cy="3991630"/>
          </a:xfrm>
          <a:prstGeom prst="rect">
            <a:avLst/>
          </a:prstGeom>
        </p:spPr>
      </p:pic>
      <p:sp>
        <p:nvSpPr>
          <p:cNvPr id="8" name="Speech Bubble: Rectangle 7"/>
          <p:cNvSpPr/>
          <p:nvPr/>
        </p:nvSpPr>
        <p:spPr>
          <a:xfrm>
            <a:off x="0" y="6067313"/>
            <a:ext cx="4173966" cy="710004"/>
          </a:xfrm>
          <a:prstGeom prst="wedgeRectCallout">
            <a:avLst>
              <a:gd name="adj1" fmla="val -31484"/>
              <a:gd name="adj2" fmla="val -1526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Exact numbers not important. But who publishes which report? That’s important..</a:t>
            </a:r>
          </a:p>
        </p:txBody>
      </p:sp>
    </p:spTree>
    <p:extLst>
      <p:ext uri="{BB962C8B-B14F-4D97-AF65-F5344CB8AC3E}">
        <p14:creationId xmlns:p14="http://schemas.microsoft.com/office/powerpoint/2010/main" val="214216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@full employment (ignore voluntary &amp; Frictional)</a:t>
            </a:r>
          </a:p>
        </p:txBody>
      </p:sp>
      <p:sp>
        <p:nvSpPr>
          <p:cNvPr id="5" name="Left-Right Arrow 4"/>
          <p:cNvSpPr/>
          <p:nvPr/>
        </p:nvSpPr>
        <p:spPr>
          <a:xfrm>
            <a:off x="78379" y="862149"/>
            <a:ext cx="5730240" cy="1097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Aggregate Demand (C+I+G)+</a:t>
            </a:r>
            <a:r>
              <a:rPr lang="en-US" sz="2800" dirty="0"/>
              <a:t>(X-M)</a:t>
            </a:r>
            <a:endParaRPr lang="en-US" sz="3200" dirty="0"/>
          </a:p>
        </p:txBody>
      </p:sp>
      <p:sp>
        <p:nvSpPr>
          <p:cNvPr id="6" name="Left-Right Arrow 5"/>
          <p:cNvSpPr/>
          <p:nvPr/>
        </p:nvSpPr>
        <p:spPr>
          <a:xfrm>
            <a:off x="78379" y="5033555"/>
            <a:ext cx="5730240" cy="1619794"/>
          </a:xfrm>
          <a:prstGeom prst="leftRightArrow">
            <a:avLst>
              <a:gd name="adj1" fmla="val 6505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Aggregate Supply</a:t>
            </a:r>
          </a:p>
          <a:p>
            <a:pPr algn="ctr"/>
            <a:r>
              <a:rPr lang="en-US" sz="3200" dirty="0"/>
              <a:t>Total output by all firms</a:t>
            </a:r>
          </a:p>
        </p:txBody>
      </p:sp>
      <p:sp>
        <p:nvSpPr>
          <p:cNvPr id="7" name="Flowchart: Process 6"/>
          <p:cNvSpPr/>
          <p:nvPr/>
        </p:nvSpPr>
        <p:spPr>
          <a:xfrm>
            <a:off x="195945" y="1959429"/>
            <a:ext cx="1741714"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Consumption</a:t>
            </a:r>
          </a:p>
        </p:txBody>
      </p:sp>
      <p:sp>
        <p:nvSpPr>
          <p:cNvPr id="8" name="Flowchart: Process 7"/>
          <p:cNvSpPr/>
          <p:nvPr/>
        </p:nvSpPr>
        <p:spPr>
          <a:xfrm>
            <a:off x="2072642" y="1959429"/>
            <a:ext cx="1741714"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Investment</a:t>
            </a:r>
          </a:p>
        </p:txBody>
      </p:sp>
      <p:sp>
        <p:nvSpPr>
          <p:cNvPr id="9" name="Flowchart: Process 8"/>
          <p:cNvSpPr/>
          <p:nvPr/>
        </p:nvSpPr>
        <p:spPr>
          <a:xfrm>
            <a:off x="3949339" y="1959429"/>
            <a:ext cx="1741714"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Govt.</a:t>
            </a:r>
          </a:p>
          <a:p>
            <a:pPr algn="ctr"/>
            <a:r>
              <a:rPr lang="en-US" sz="2400" dirty="0"/>
              <a:t>Purchase</a:t>
            </a:r>
          </a:p>
        </p:txBody>
      </p:sp>
      <p:cxnSp>
        <p:nvCxnSpPr>
          <p:cNvPr id="10" name="Straight Connector 9"/>
          <p:cNvCxnSpPr/>
          <p:nvPr/>
        </p:nvCxnSpPr>
        <p:spPr>
          <a:xfrm flipV="1">
            <a:off x="5808619" y="1471749"/>
            <a:ext cx="0" cy="4371703"/>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4025" y="1471749"/>
            <a:ext cx="0" cy="4371703"/>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4" name="Double Wave 13"/>
          <p:cNvSpPr/>
          <p:nvPr/>
        </p:nvSpPr>
        <p:spPr>
          <a:xfrm>
            <a:off x="78379" y="3509554"/>
            <a:ext cx="5730240" cy="940526"/>
          </a:xfrm>
          <a:prstGeom prst="doubleWav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dirty="0"/>
              <a:t>GENERAL PRICE LEVEL</a:t>
            </a:r>
          </a:p>
        </p:txBody>
      </p:sp>
      <p:sp>
        <p:nvSpPr>
          <p:cNvPr id="15" name="Rectangle 14"/>
          <p:cNvSpPr/>
          <p:nvPr/>
        </p:nvSpPr>
        <p:spPr>
          <a:xfrm>
            <a:off x="5926185" y="1471750"/>
            <a:ext cx="3182979" cy="43194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u="sng" dirty="0" err="1"/>
              <a:t>J.M.Keyenes</a:t>
            </a:r>
            <a:r>
              <a:rPr lang="en-US" sz="2400" u="sng" dirty="0"/>
              <a:t> (UK, 1883)</a:t>
            </a:r>
          </a:p>
          <a:p>
            <a:pPr marL="514350" indent="-514350">
              <a:buFont typeface="+mj-lt"/>
              <a:buAutoNum type="arabicPeriod"/>
            </a:pPr>
            <a:r>
              <a:rPr lang="en-US" sz="2400" dirty="0"/>
              <a:t>“General Theory on employment, interest, money”</a:t>
            </a:r>
          </a:p>
          <a:p>
            <a:pPr marL="514350" indent="-514350">
              <a:buFont typeface="+mj-lt"/>
              <a:buAutoNum type="arabicPeriod"/>
            </a:pPr>
            <a:r>
              <a:rPr lang="en-US" sz="2400" dirty="0"/>
              <a:t>Full employment can happen only with Government spending on public works (</a:t>
            </a:r>
            <a:r>
              <a:rPr lang="en-US" sz="2400" b="1" dirty="0"/>
              <a:t>Roosevelt’s Hoover dam, UPA’s MNREGA</a:t>
            </a:r>
            <a:r>
              <a:rPr lang="en-US" sz="2400" dirty="0"/>
              <a:t>)</a:t>
            </a:r>
          </a:p>
        </p:txBody>
      </p:sp>
    </p:spTree>
    <p:extLst>
      <p:ext uri="{BB962C8B-B14F-4D97-AF65-F5344CB8AC3E}">
        <p14:creationId xmlns:p14="http://schemas.microsoft.com/office/powerpoint/2010/main" val="525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bg/>
                                          </p:spTgt>
                                        </p:tgtEl>
                                        <p:attrNameLst>
                                          <p:attrName>style.visibility</p:attrName>
                                        </p:attrNameLst>
                                      </p:cBhvr>
                                      <p:to>
                                        <p:strVal val="visible"/>
                                      </p:to>
                                    </p:set>
                                    <p:animEffect transition="in" filter="fade">
                                      <p:cBhvr>
                                        <p:cTn id="27" dur="500"/>
                                        <p:tgtEl>
                                          <p:spTgt spid="15">
                                            <p:bg/>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500"/>
                                        <p:tgtEl>
                                          <p:spTgt spid="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4" grpId="0" animBg="1"/>
      <p:bldP spid="15"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dirty="0">
                <a:solidFill>
                  <a:srgbClr val="FFC000"/>
                </a:solidFill>
              </a:rPr>
              <a:t>Conflict of interest</a:t>
            </a:r>
            <a:r>
              <a:rPr lang="en-US" dirty="0"/>
              <a:t> : IMF, World bank, WTO, FAO, UN etc. produce data by which their ‘success’ is judged.</a:t>
            </a:r>
          </a:p>
          <a:p>
            <a:r>
              <a:rPr lang="en-US" dirty="0">
                <a:solidFill>
                  <a:srgbClr val="FFC000"/>
                </a:solidFill>
              </a:rPr>
              <a:t>Limited oversight </a:t>
            </a:r>
            <a:r>
              <a:rPr lang="en-US" dirty="0"/>
              <a:t>on international statistics</a:t>
            </a:r>
          </a:p>
        </p:txBody>
      </p:sp>
      <p:sp>
        <p:nvSpPr>
          <p:cNvPr id="3" name="Title 2"/>
          <p:cNvSpPr>
            <a:spLocks noGrp="1"/>
          </p:cNvSpPr>
          <p:nvPr>
            <p:ph type="title"/>
          </p:nvPr>
        </p:nvSpPr>
        <p:spPr/>
        <p:txBody>
          <a:bodyPr/>
          <a:lstStyle/>
          <a:p>
            <a:r>
              <a:rPr lang="en-US" dirty="0"/>
              <a:t>Prof. Angus Deaton</a:t>
            </a:r>
            <a:br>
              <a:rPr lang="en-US" dirty="0"/>
            </a:br>
            <a:r>
              <a:rPr lang="en-US" sz="2400" dirty="0">
                <a:solidFill>
                  <a:schemeClr val="accent6">
                    <a:lumMod val="50000"/>
                  </a:schemeClr>
                </a:solidFill>
              </a:rPr>
              <a:t>Noble Economics 2015</a:t>
            </a:r>
            <a:endParaRPr lang="en-US" dirty="0">
              <a:solidFill>
                <a:schemeClr val="accent6">
                  <a:lumMod val="50000"/>
                </a:schemeClr>
              </a:solidFill>
            </a:endParaRPr>
          </a:p>
        </p:txBody>
      </p:sp>
      <p:sp>
        <p:nvSpPr>
          <p:cNvPr id="5" name="Text Placeholder 4"/>
          <p:cNvSpPr>
            <a:spLocks noGrp="1"/>
          </p:cNvSpPr>
          <p:nvPr>
            <p:ph type="body" sz="quarter" idx="13"/>
          </p:nvPr>
        </p:nvSpPr>
        <p:spPr/>
        <p:txBody>
          <a:bodyPr/>
          <a:lstStyle/>
          <a:p>
            <a:r>
              <a:rPr lang="en-US" dirty="0"/>
              <a:t>Who is not believing this?</a:t>
            </a:r>
          </a:p>
        </p:txBody>
      </p:sp>
      <p:pic>
        <p:nvPicPr>
          <p:cNvPr id="1026" name="Picture 2" descr="http://www.nobelprize.org/nobel_prizes/economic-sciences/laureates/2015/deaton_postcard.jpg"/>
          <p:cNvPicPr>
            <a:picLocks noGrp="1" noChangeAspect="1" noChangeArrowheads="1"/>
          </p:cNvPicPr>
          <p:nvPr>
            <p:ph sz="quarter" idx="14"/>
          </p:nvPr>
        </p:nvPicPr>
        <p:blipFill>
          <a:blip r:embed="rId3">
            <a:extLst>
              <a:ext uri="{28A0092B-C50C-407E-A947-70E740481C1C}">
                <a14:useLocalDpi xmlns:a14="http://schemas.microsoft.com/office/drawing/2010/main"/>
              </a:ext>
            </a:extLst>
          </a:blip>
          <a:srcRect/>
          <a:stretch>
            <a:fillRect/>
          </a:stretch>
        </p:blipFill>
        <p:spPr bwMode="auto">
          <a:xfrm>
            <a:off x="6701671" y="3022600"/>
            <a:ext cx="2230357" cy="3154363"/>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p:cNvSpPr/>
          <p:nvPr/>
        </p:nvSpPr>
        <p:spPr>
          <a:xfrm>
            <a:off x="755780" y="4413477"/>
            <a:ext cx="5821945" cy="1763486"/>
          </a:xfrm>
          <a:prstGeom prst="wedgeRectCallout">
            <a:avLst>
              <a:gd name="adj1" fmla="val 58803"/>
              <a:gd name="adj2" fmla="val -2311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@theHindu, are you interested in hiring me as columnist? :P :P :P </a:t>
            </a:r>
          </a:p>
        </p:txBody>
      </p:sp>
    </p:spTree>
    <p:extLst>
      <p:ext uri="{BB962C8B-B14F-4D97-AF65-F5344CB8AC3E}">
        <p14:creationId xmlns:p14="http://schemas.microsoft.com/office/powerpoint/2010/main" val="79481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Report vs. author</a:t>
            </a:r>
          </a:p>
        </p:txBody>
      </p:sp>
      <p:sp>
        <p:nvSpPr>
          <p:cNvPr id="5" name="Content Placeholder 4"/>
          <p:cNvSpPr>
            <a:spLocks noGrp="1"/>
          </p:cNvSpPr>
          <p:nvPr>
            <p:ph idx="1"/>
          </p:nvPr>
        </p:nvSpPr>
        <p:spPr/>
        <p:txBody>
          <a:bodyPr/>
          <a:lstStyle/>
          <a:p>
            <a:pPr marL="0" indent="0">
              <a:buNone/>
            </a:pPr>
            <a:r>
              <a:rPr lang="en-US" dirty="0"/>
              <a:t>Which of the following report is </a:t>
            </a:r>
            <a:r>
              <a:rPr lang="en-US" dirty="0">
                <a:solidFill>
                  <a:srgbClr val="FF0000"/>
                </a:solidFill>
              </a:rPr>
              <a:t>incorrectly</a:t>
            </a:r>
            <a:r>
              <a:rPr lang="en-US" dirty="0"/>
              <a:t> matched?</a:t>
            </a:r>
          </a:p>
          <a:p>
            <a:pPr marL="742950" indent="-742950">
              <a:buFont typeface="+mj-lt"/>
              <a:buAutoNum type="alphaUcPeriod"/>
            </a:pPr>
            <a:r>
              <a:rPr lang="en-US" sz="4800" dirty="0"/>
              <a:t>World Economic Outlook : IMF</a:t>
            </a:r>
          </a:p>
          <a:p>
            <a:pPr marL="742950" indent="-742950">
              <a:buFont typeface="+mj-lt"/>
              <a:buAutoNum type="alphaUcPeriod"/>
            </a:pPr>
            <a:r>
              <a:rPr lang="en-US" sz="4800" dirty="0"/>
              <a:t>Global Economic Prospects: WB</a:t>
            </a:r>
          </a:p>
          <a:p>
            <a:pPr marL="742950" indent="-742950">
              <a:buFont typeface="+mj-lt"/>
              <a:buAutoNum type="alphaUcPeriod"/>
            </a:pPr>
            <a:r>
              <a:rPr lang="en-US" sz="4800" dirty="0"/>
              <a:t>Global Risk Report: World Economic forum</a:t>
            </a:r>
          </a:p>
          <a:p>
            <a:pPr marL="742950" indent="-742950">
              <a:buFont typeface="+mj-lt"/>
              <a:buAutoNum type="alphaUcPeriod"/>
            </a:pPr>
            <a:r>
              <a:rPr lang="en-US" sz="4800" dirty="0"/>
              <a:t>None of above</a:t>
            </a:r>
          </a:p>
        </p:txBody>
      </p:sp>
    </p:spTree>
    <p:extLst>
      <p:ext uri="{BB962C8B-B14F-4D97-AF65-F5344CB8AC3E}">
        <p14:creationId xmlns:p14="http://schemas.microsoft.com/office/powerpoint/2010/main" val="324639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52419"/>
            <a:ext cx="9144000" cy="5153162"/>
          </a:xfrm>
          <a:prstGeom prst="rect">
            <a:avLst/>
          </a:prstGeom>
        </p:spPr>
      </p:pic>
    </p:spTree>
    <p:extLst>
      <p:ext uri="{BB962C8B-B14F-4D97-AF65-F5344CB8AC3E}">
        <p14:creationId xmlns:p14="http://schemas.microsoft.com/office/powerpoint/2010/main" val="1464758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1000"/>
          <a:stretch/>
        </p:blipFill>
        <p:spPr>
          <a:xfrm>
            <a:off x="1" y="0"/>
            <a:ext cx="9143999" cy="6858000"/>
          </a:xfrm>
          <a:prstGeom prst="rect">
            <a:avLst/>
          </a:prstGeom>
        </p:spPr>
      </p:pic>
      <p:sp>
        <p:nvSpPr>
          <p:cNvPr id="5" name="Rounded Rectangle 4"/>
          <p:cNvSpPr/>
          <p:nvPr/>
        </p:nvSpPr>
        <p:spPr>
          <a:xfrm>
            <a:off x="-1" y="149290"/>
            <a:ext cx="9144001" cy="64381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Pillar #4 ► Sectors of Economy ►Production ► </a:t>
            </a:r>
            <a:r>
              <a:rPr lang="en-US" sz="2800" dirty="0" err="1"/>
              <a:t>inflation|GDP</a:t>
            </a:r>
            <a:endParaRPr lang="en-US" sz="2800" dirty="0"/>
          </a:p>
        </p:txBody>
      </p:sp>
      <p:graphicFrame>
        <p:nvGraphicFramePr>
          <p:cNvPr id="8" name="Content Placeholder 5"/>
          <p:cNvGraphicFramePr>
            <a:graphicFrameLocks/>
          </p:cNvGraphicFramePr>
          <p:nvPr>
            <p:extLst>
              <p:ext uri="{D42A27DB-BD31-4B8C-83A1-F6EECF244321}">
                <p14:modId xmlns:p14="http://schemas.microsoft.com/office/powerpoint/2010/main" val="2075535367"/>
              </p:ext>
            </p:extLst>
          </p:nvPr>
        </p:nvGraphicFramePr>
        <p:xfrm>
          <a:off x="-1" y="793102"/>
          <a:ext cx="9241971" cy="62141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2" y="4423963"/>
            <a:ext cx="2596896" cy="2658389"/>
          </a:xfrm>
          <a:prstGeom prst="rect">
            <a:avLst/>
          </a:prstGeom>
        </p:spPr>
      </p:pic>
      <p:sp>
        <p:nvSpPr>
          <p:cNvPr id="4" name="Speech Bubble: Rectangle with Corners Rounded 3"/>
          <p:cNvSpPr/>
          <p:nvPr/>
        </p:nvSpPr>
        <p:spPr>
          <a:xfrm>
            <a:off x="0" y="3791339"/>
            <a:ext cx="2862943" cy="650032"/>
          </a:xfrm>
          <a:prstGeom prst="wedgeRoundRectCallout">
            <a:avLst>
              <a:gd name="adj1" fmla="val -13988"/>
              <a:gd name="adj2" fmla="val 114413"/>
              <a:gd name="adj3" fmla="val 16667"/>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Nation wants to know!! Why is this happening?</a:t>
            </a:r>
          </a:p>
        </p:txBody>
      </p:sp>
      <p:pic>
        <p:nvPicPr>
          <p:cNvPr id="10" name="Picture 9"/>
          <p:cNvPicPr>
            <a:picLocks noChangeAspect="1"/>
          </p:cNvPicPr>
          <p:nvPr/>
        </p:nvPicPr>
        <p:blipFill rotWithShape="1">
          <a:blip r:embed="rId10" cstate="screen">
            <a:extLst>
              <a:ext uri="{28A0092B-C50C-407E-A947-70E740481C1C}">
                <a14:useLocalDpi xmlns:a14="http://schemas.microsoft.com/office/drawing/2010/main"/>
              </a:ext>
            </a:extLst>
          </a:blip>
          <a:srcRect l="14762" r="43572"/>
          <a:stretch/>
        </p:blipFill>
        <p:spPr>
          <a:xfrm flipH="1">
            <a:off x="7073121" y="4372946"/>
            <a:ext cx="2070879" cy="2485054"/>
          </a:xfrm>
          <a:prstGeom prst="rect">
            <a:avLst/>
          </a:prstGeom>
        </p:spPr>
      </p:pic>
      <p:sp>
        <p:nvSpPr>
          <p:cNvPr id="12" name="Speech Bubble: Rectangle with Corners Rounded 11"/>
          <p:cNvSpPr/>
          <p:nvPr/>
        </p:nvSpPr>
        <p:spPr>
          <a:xfrm>
            <a:off x="6694714" y="3791339"/>
            <a:ext cx="2498271" cy="845975"/>
          </a:xfrm>
          <a:prstGeom prst="wedgeRoundRectCallout">
            <a:avLst>
              <a:gd name="adj1" fmla="val -8194"/>
              <a:gd name="adj2" fmla="val 87605"/>
              <a:gd name="adj3" fmla="val 16667"/>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Ha </a:t>
            </a:r>
            <a:r>
              <a:rPr lang="en-US" sz="2000" dirty="0" err="1"/>
              <a:t>bhai</a:t>
            </a:r>
            <a:r>
              <a:rPr lang="en-US" sz="2000" dirty="0"/>
              <a:t> ha, I’ll explain…</a:t>
            </a:r>
          </a:p>
          <a:p>
            <a:pPr algn="ctr"/>
            <a:r>
              <a:rPr lang="en-US" sz="2000" dirty="0" err="1"/>
              <a:t>Shantataa</a:t>
            </a:r>
            <a:r>
              <a:rPr lang="en-US" sz="2000" dirty="0"/>
              <a:t> </a:t>
            </a:r>
            <a:r>
              <a:rPr lang="en-US" sz="2000" dirty="0" err="1"/>
              <a:t>Theva</a:t>
            </a:r>
            <a:endParaRPr lang="en-US" sz="2000" dirty="0"/>
          </a:p>
        </p:txBody>
      </p:sp>
    </p:spTree>
    <p:extLst>
      <p:ext uri="{BB962C8B-B14F-4D97-AF65-F5344CB8AC3E}">
        <p14:creationId xmlns:p14="http://schemas.microsoft.com/office/powerpoint/2010/main" val="3315930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7AAB9"/>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24684" y="2736202"/>
            <a:ext cx="2719316" cy="4121798"/>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3880414574"/>
              </p:ext>
            </p:extLst>
          </p:nvPr>
        </p:nvGraphicFramePr>
        <p:xfrm>
          <a:off x="154782" y="93848"/>
          <a:ext cx="8458276" cy="6764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normAutofit/>
          </a:bodyPr>
          <a:lstStyle/>
          <a:p>
            <a:r>
              <a:rPr lang="en-US" sz="3200" dirty="0"/>
              <a:t>Theory +Economic Survey Vol.2 + Vol.1 + Budget 2016</a:t>
            </a:r>
          </a:p>
        </p:txBody>
      </p:sp>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35354" y="842360"/>
            <a:ext cx="923502" cy="923502"/>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51307" y="860206"/>
            <a:ext cx="923502" cy="923502"/>
          </a:xfrm>
          <a:prstGeom prst="rect">
            <a:avLst/>
          </a:prstGeom>
        </p:spPr>
      </p:pic>
      <p:graphicFrame>
        <p:nvGraphicFramePr>
          <p:cNvPr id="3" name="Diagram 2"/>
          <p:cNvGraphicFramePr/>
          <p:nvPr>
            <p:extLst>
              <p:ext uri="{D42A27DB-BD31-4B8C-83A1-F6EECF244321}">
                <p14:modId xmlns:p14="http://schemas.microsoft.com/office/powerpoint/2010/main" val="2966737090"/>
              </p:ext>
            </p:extLst>
          </p:nvPr>
        </p:nvGraphicFramePr>
        <p:xfrm>
          <a:off x="3113314" y="5341713"/>
          <a:ext cx="6096000" cy="166344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35354" y="2441508"/>
            <a:ext cx="923502" cy="923502"/>
          </a:xfrm>
          <a:prstGeom prst="rect">
            <a:avLst/>
          </a:prstGeom>
        </p:spPr>
      </p:pic>
      <p:sp>
        <p:nvSpPr>
          <p:cNvPr id="4" name="Arrow: Down 3"/>
          <p:cNvSpPr/>
          <p:nvPr/>
        </p:nvSpPr>
        <p:spPr>
          <a:xfrm>
            <a:off x="8482429" y="3171047"/>
            <a:ext cx="326572" cy="2649894"/>
          </a:xfrm>
          <a:prstGeom prst="down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51307" y="2709296"/>
            <a:ext cx="923502" cy="923502"/>
          </a:xfrm>
          <a:prstGeom prst="rect">
            <a:avLst/>
          </a:prstGeom>
        </p:spPr>
      </p:pic>
    </p:spTree>
    <p:extLst>
      <p:ext uri="{BB962C8B-B14F-4D97-AF65-F5344CB8AC3E}">
        <p14:creationId xmlns:p14="http://schemas.microsoft.com/office/powerpoint/2010/main" val="314829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r="16493"/>
          <a:stretch/>
        </p:blipFill>
        <p:spPr>
          <a:xfrm>
            <a:off x="-19050" y="0"/>
            <a:ext cx="9163050"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3135192281"/>
              </p:ext>
            </p:extLst>
          </p:nvPr>
        </p:nvGraphicFramePr>
        <p:xfrm>
          <a:off x="0" y="690466"/>
          <a:ext cx="9246637" cy="6261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BES165► Infrastructure, Environment</a:t>
            </a:r>
          </a:p>
        </p:txBody>
      </p:sp>
    </p:spTree>
    <p:extLst>
      <p:ext uri="{BB962C8B-B14F-4D97-AF65-F5344CB8AC3E}">
        <p14:creationId xmlns:p14="http://schemas.microsoft.com/office/powerpoint/2010/main" val="275572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C38846C-1E35-49C0-B7B7-6E3307245743}"/>
                                            </p:graphicEl>
                                          </p:spTgt>
                                        </p:tgtEl>
                                        <p:attrNameLst>
                                          <p:attrName>style.visibility</p:attrName>
                                        </p:attrNameLst>
                                      </p:cBhvr>
                                      <p:to>
                                        <p:strVal val="visible"/>
                                      </p:to>
                                    </p:set>
                                    <p:animEffect transition="in" filter="fade">
                                      <p:cBhvr>
                                        <p:cTn id="7" dur="500"/>
                                        <p:tgtEl>
                                          <p:spTgt spid="4">
                                            <p:graphicEl>
                                              <a:dgm id="{0C38846C-1E35-49C0-B7B7-6E330724574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7E35ED55-E0F5-43D6-A768-3E69388D6748}"/>
                                            </p:graphicEl>
                                          </p:spTgt>
                                        </p:tgtEl>
                                        <p:attrNameLst>
                                          <p:attrName>style.visibility</p:attrName>
                                        </p:attrNameLst>
                                      </p:cBhvr>
                                      <p:to>
                                        <p:strVal val="visible"/>
                                      </p:to>
                                    </p:set>
                                    <p:animEffect transition="in" filter="fade">
                                      <p:cBhvr>
                                        <p:cTn id="10" dur="500"/>
                                        <p:tgtEl>
                                          <p:spTgt spid="4">
                                            <p:graphicEl>
                                              <a:dgm id="{7E35ED55-E0F5-43D6-A768-3E69388D674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FF610D15-8EA0-4E76-816A-FDBDD48A624C}"/>
                                            </p:graphicEl>
                                          </p:spTgt>
                                        </p:tgtEl>
                                        <p:attrNameLst>
                                          <p:attrName>style.visibility</p:attrName>
                                        </p:attrNameLst>
                                      </p:cBhvr>
                                      <p:to>
                                        <p:strVal val="visible"/>
                                      </p:to>
                                    </p:set>
                                    <p:animEffect transition="in" filter="fade">
                                      <p:cBhvr>
                                        <p:cTn id="13" dur="500"/>
                                        <p:tgtEl>
                                          <p:spTgt spid="4">
                                            <p:graphicEl>
                                              <a:dgm id="{FF610D15-8EA0-4E76-816A-FDBDD48A624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2E7B5109-2481-4603-948A-8D10CD09A6D7}"/>
                                            </p:graphicEl>
                                          </p:spTgt>
                                        </p:tgtEl>
                                        <p:attrNameLst>
                                          <p:attrName>style.visibility</p:attrName>
                                        </p:attrNameLst>
                                      </p:cBhvr>
                                      <p:to>
                                        <p:strVal val="visible"/>
                                      </p:to>
                                    </p:set>
                                    <p:animEffect transition="in" filter="fade">
                                      <p:cBhvr>
                                        <p:cTn id="18" dur="500"/>
                                        <p:tgtEl>
                                          <p:spTgt spid="4">
                                            <p:graphicEl>
                                              <a:dgm id="{2E7B5109-2481-4603-948A-8D10CD09A6D7}"/>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FF48285C-ED4D-40DD-9C4E-3881BD3DDA8B}"/>
                                            </p:graphicEl>
                                          </p:spTgt>
                                        </p:tgtEl>
                                        <p:attrNameLst>
                                          <p:attrName>style.visibility</p:attrName>
                                        </p:attrNameLst>
                                      </p:cBhvr>
                                      <p:to>
                                        <p:strVal val="visible"/>
                                      </p:to>
                                    </p:set>
                                    <p:animEffect transition="in" filter="fade">
                                      <p:cBhvr>
                                        <p:cTn id="21" dur="500"/>
                                        <p:tgtEl>
                                          <p:spTgt spid="4">
                                            <p:graphicEl>
                                              <a:dgm id="{FF48285C-ED4D-40DD-9C4E-3881BD3DDA8B}"/>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E9F06033-D4D0-4DD1-B330-22B2A187D06A}"/>
                                            </p:graphicEl>
                                          </p:spTgt>
                                        </p:tgtEl>
                                        <p:attrNameLst>
                                          <p:attrName>style.visibility</p:attrName>
                                        </p:attrNameLst>
                                      </p:cBhvr>
                                      <p:to>
                                        <p:strVal val="visible"/>
                                      </p:to>
                                    </p:set>
                                    <p:animEffect transition="in" filter="fade">
                                      <p:cBhvr>
                                        <p:cTn id="24" dur="500"/>
                                        <p:tgtEl>
                                          <p:spTgt spid="4">
                                            <p:graphicEl>
                                              <a:dgm id="{E9F06033-D4D0-4DD1-B330-22B2A187D06A}"/>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E69D0BD5-9C7A-46EE-B536-09AA07E1DA5D}"/>
                                            </p:graphicEl>
                                          </p:spTgt>
                                        </p:tgtEl>
                                        <p:attrNameLst>
                                          <p:attrName>style.visibility</p:attrName>
                                        </p:attrNameLst>
                                      </p:cBhvr>
                                      <p:to>
                                        <p:strVal val="visible"/>
                                      </p:to>
                                    </p:set>
                                    <p:animEffect transition="in" filter="fade">
                                      <p:cBhvr>
                                        <p:cTn id="29" dur="500"/>
                                        <p:tgtEl>
                                          <p:spTgt spid="4">
                                            <p:graphicEl>
                                              <a:dgm id="{E69D0BD5-9C7A-46EE-B536-09AA07E1DA5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85A8A44B-960A-45A0-8A21-452A3B4D2B9B}"/>
                                            </p:graphicEl>
                                          </p:spTgt>
                                        </p:tgtEl>
                                        <p:attrNameLst>
                                          <p:attrName>style.visibility</p:attrName>
                                        </p:attrNameLst>
                                      </p:cBhvr>
                                      <p:to>
                                        <p:strVal val="visible"/>
                                      </p:to>
                                    </p:set>
                                    <p:animEffect transition="in" filter="fade">
                                      <p:cBhvr>
                                        <p:cTn id="32" dur="500"/>
                                        <p:tgtEl>
                                          <p:spTgt spid="4">
                                            <p:graphicEl>
                                              <a:dgm id="{85A8A44B-960A-45A0-8A21-452A3B4D2B9B}"/>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18672A40-BC94-4204-9833-5A1904CD9211}"/>
                                            </p:graphicEl>
                                          </p:spTgt>
                                        </p:tgtEl>
                                        <p:attrNameLst>
                                          <p:attrName>style.visibility</p:attrName>
                                        </p:attrNameLst>
                                      </p:cBhvr>
                                      <p:to>
                                        <p:strVal val="visible"/>
                                      </p:to>
                                    </p:set>
                                    <p:animEffect transition="in" filter="fade">
                                      <p:cBhvr>
                                        <p:cTn id="35" dur="500"/>
                                        <p:tgtEl>
                                          <p:spTgt spid="4">
                                            <p:graphicEl>
                                              <a:dgm id="{18672A40-BC94-4204-9833-5A1904CD9211}"/>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C88354D3-C700-46EF-BEA1-9125D0EE4C18}"/>
                                            </p:graphicEl>
                                          </p:spTgt>
                                        </p:tgtEl>
                                        <p:attrNameLst>
                                          <p:attrName>style.visibility</p:attrName>
                                        </p:attrNameLst>
                                      </p:cBhvr>
                                      <p:to>
                                        <p:strVal val="visible"/>
                                      </p:to>
                                    </p:set>
                                    <p:animEffect transition="in" filter="fade">
                                      <p:cBhvr>
                                        <p:cTn id="40" dur="500"/>
                                        <p:tgtEl>
                                          <p:spTgt spid="4">
                                            <p:graphicEl>
                                              <a:dgm id="{C88354D3-C700-46EF-BEA1-9125D0EE4C1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220273A2-5AB8-4B1E-BB7F-71EFE1FB23A0}"/>
                                            </p:graphicEl>
                                          </p:spTgt>
                                        </p:tgtEl>
                                        <p:attrNameLst>
                                          <p:attrName>style.visibility</p:attrName>
                                        </p:attrNameLst>
                                      </p:cBhvr>
                                      <p:to>
                                        <p:strVal val="visible"/>
                                      </p:to>
                                    </p:set>
                                    <p:animEffect transition="in" filter="fade">
                                      <p:cBhvr>
                                        <p:cTn id="43" dur="500"/>
                                        <p:tgtEl>
                                          <p:spTgt spid="4">
                                            <p:graphicEl>
                                              <a:dgm id="{220273A2-5AB8-4B1E-BB7F-71EFE1FB23A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E254B7C7-A162-450A-9777-22342F293F19}"/>
                                            </p:graphicEl>
                                          </p:spTgt>
                                        </p:tgtEl>
                                        <p:attrNameLst>
                                          <p:attrName>style.visibility</p:attrName>
                                        </p:attrNameLst>
                                      </p:cBhvr>
                                      <p:to>
                                        <p:strVal val="visible"/>
                                      </p:to>
                                    </p:set>
                                    <p:animEffect transition="in" filter="fade">
                                      <p:cBhvr>
                                        <p:cTn id="46" dur="500"/>
                                        <p:tgtEl>
                                          <p:spTgt spid="4">
                                            <p:graphicEl>
                                              <a:dgm id="{E254B7C7-A162-450A-9777-22342F293F19}"/>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1CB2EB21-DDE4-47D7-A21F-C6601F7C5D06}"/>
                                            </p:graphicEl>
                                          </p:spTgt>
                                        </p:tgtEl>
                                        <p:attrNameLst>
                                          <p:attrName>style.visibility</p:attrName>
                                        </p:attrNameLst>
                                      </p:cBhvr>
                                      <p:to>
                                        <p:strVal val="visible"/>
                                      </p:to>
                                    </p:set>
                                    <p:animEffect transition="in" filter="fade">
                                      <p:cBhvr>
                                        <p:cTn id="51" dur="500"/>
                                        <p:tgtEl>
                                          <p:spTgt spid="4">
                                            <p:graphicEl>
                                              <a:dgm id="{1CB2EB21-DDE4-47D7-A21F-C6601F7C5D06}"/>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9503DA19-754C-4FD9-99F7-571B4CF2F6CD}"/>
                                            </p:graphicEl>
                                          </p:spTgt>
                                        </p:tgtEl>
                                        <p:attrNameLst>
                                          <p:attrName>style.visibility</p:attrName>
                                        </p:attrNameLst>
                                      </p:cBhvr>
                                      <p:to>
                                        <p:strVal val="visible"/>
                                      </p:to>
                                    </p:set>
                                    <p:animEffect transition="in" filter="fade">
                                      <p:cBhvr>
                                        <p:cTn id="54" dur="500"/>
                                        <p:tgtEl>
                                          <p:spTgt spid="4">
                                            <p:graphicEl>
                                              <a:dgm id="{9503DA19-754C-4FD9-99F7-571B4CF2F6CD}"/>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1706B5BF-36C1-46B2-8DA3-16E5A6847E13}"/>
                                            </p:graphicEl>
                                          </p:spTgt>
                                        </p:tgtEl>
                                        <p:attrNameLst>
                                          <p:attrName>style.visibility</p:attrName>
                                        </p:attrNameLst>
                                      </p:cBhvr>
                                      <p:to>
                                        <p:strVal val="visible"/>
                                      </p:to>
                                    </p:set>
                                    <p:animEffect transition="in" filter="fade">
                                      <p:cBhvr>
                                        <p:cTn id="57" dur="500"/>
                                        <p:tgtEl>
                                          <p:spTgt spid="4">
                                            <p:graphicEl>
                                              <a:dgm id="{1706B5BF-36C1-46B2-8DA3-16E5A6847E13}"/>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E8EECBD0-D5A2-44F7-8BA8-F54D8DC51238}"/>
                                            </p:graphicEl>
                                          </p:spTgt>
                                        </p:tgtEl>
                                        <p:attrNameLst>
                                          <p:attrName>style.visibility</p:attrName>
                                        </p:attrNameLst>
                                      </p:cBhvr>
                                      <p:to>
                                        <p:strVal val="visible"/>
                                      </p:to>
                                    </p:set>
                                    <p:animEffect transition="in" filter="fade">
                                      <p:cBhvr>
                                        <p:cTn id="62" dur="500"/>
                                        <p:tgtEl>
                                          <p:spTgt spid="4">
                                            <p:graphicEl>
                                              <a:dgm id="{E8EECBD0-D5A2-44F7-8BA8-F54D8DC51238}"/>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graphicEl>
                                              <a:dgm id="{31228A63-B5F6-446F-B11C-66D69E6EC22C}"/>
                                            </p:graphicEl>
                                          </p:spTgt>
                                        </p:tgtEl>
                                        <p:attrNameLst>
                                          <p:attrName>style.visibility</p:attrName>
                                        </p:attrNameLst>
                                      </p:cBhvr>
                                      <p:to>
                                        <p:strVal val="visible"/>
                                      </p:to>
                                    </p:set>
                                    <p:animEffect transition="in" filter="fade">
                                      <p:cBhvr>
                                        <p:cTn id="65" dur="500"/>
                                        <p:tgtEl>
                                          <p:spTgt spid="4">
                                            <p:graphicEl>
                                              <a:dgm id="{31228A63-B5F6-446F-B11C-66D69E6EC22C}"/>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E305F629-0823-47EC-AFBE-99613EB55972}"/>
                                            </p:graphicEl>
                                          </p:spTgt>
                                        </p:tgtEl>
                                        <p:attrNameLst>
                                          <p:attrName>style.visibility</p:attrName>
                                        </p:attrNameLst>
                                      </p:cBhvr>
                                      <p:to>
                                        <p:strVal val="visible"/>
                                      </p:to>
                                    </p:set>
                                    <p:animEffect transition="in" filter="fade">
                                      <p:cBhvr>
                                        <p:cTn id="68" dur="500"/>
                                        <p:tgtEl>
                                          <p:spTgt spid="4">
                                            <p:graphicEl>
                                              <a:dgm id="{E305F629-0823-47EC-AFBE-99613EB5597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grayscl/>
            <a:extLst>
              <a:ext uri="{28A0092B-C50C-407E-A947-70E740481C1C}">
                <a14:useLocalDpi xmlns:a14="http://schemas.microsoft.com/office/drawing/2010/main"/>
              </a:ext>
            </a:extLst>
          </a:blip>
          <a:srcRect l="23898"/>
          <a:stretch/>
        </p:blipFill>
        <p:spPr>
          <a:xfrm>
            <a:off x="0" y="0"/>
            <a:ext cx="9144000" cy="6858000"/>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2109650598"/>
              </p:ext>
            </p:extLst>
          </p:nvPr>
        </p:nvGraphicFramePr>
        <p:xfrm>
          <a:off x="-74644" y="914400"/>
          <a:ext cx="9218644" cy="5635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0" y="72332"/>
            <a:ext cx="9144000" cy="701675"/>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BES166► Human Resource development</a:t>
            </a:r>
          </a:p>
        </p:txBody>
      </p:sp>
    </p:spTree>
    <p:extLst>
      <p:ext uri="{BB962C8B-B14F-4D97-AF65-F5344CB8AC3E}">
        <p14:creationId xmlns:p14="http://schemas.microsoft.com/office/powerpoint/2010/main" val="423134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9E2B284-BAC0-4D0C-B7F2-580854EDBC88}"/>
                                            </p:graphicEl>
                                          </p:spTgt>
                                        </p:tgtEl>
                                        <p:attrNameLst>
                                          <p:attrName>style.visibility</p:attrName>
                                        </p:attrNameLst>
                                      </p:cBhvr>
                                      <p:to>
                                        <p:strVal val="visible"/>
                                      </p:to>
                                    </p:set>
                                    <p:animEffect transition="in" filter="fade">
                                      <p:cBhvr>
                                        <p:cTn id="7" dur="500"/>
                                        <p:tgtEl>
                                          <p:spTgt spid="7">
                                            <p:graphicEl>
                                              <a:dgm id="{79E2B284-BAC0-4D0C-B7F2-580854EDBC8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C0A4FA85-BE4F-411E-9B74-BD7A5F6699E8}"/>
                                            </p:graphicEl>
                                          </p:spTgt>
                                        </p:tgtEl>
                                        <p:attrNameLst>
                                          <p:attrName>style.visibility</p:attrName>
                                        </p:attrNameLst>
                                      </p:cBhvr>
                                      <p:to>
                                        <p:strVal val="visible"/>
                                      </p:to>
                                    </p:set>
                                    <p:animEffect transition="in" filter="fade">
                                      <p:cBhvr>
                                        <p:cTn id="10" dur="500"/>
                                        <p:tgtEl>
                                          <p:spTgt spid="7">
                                            <p:graphicEl>
                                              <a:dgm id="{C0A4FA85-BE4F-411E-9B74-BD7A5F6699E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465C5CE-6045-4EB6-91C1-3E9FFE8D79D8}"/>
                                            </p:graphicEl>
                                          </p:spTgt>
                                        </p:tgtEl>
                                        <p:attrNameLst>
                                          <p:attrName>style.visibility</p:attrName>
                                        </p:attrNameLst>
                                      </p:cBhvr>
                                      <p:to>
                                        <p:strVal val="visible"/>
                                      </p:to>
                                    </p:set>
                                    <p:animEffect transition="in" filter="fade">
                                      <p:cBhvr>
                                        <p:cTn id="15" dur="500"/>
                                        <p:tgtEl>
                                          <p:spTgt spid="7">
                                            <p:graphicEl>
                                              <a:dgm id="{B465C5CE-6045-4EB6-91C1-3E9FFE8D79D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18D07FCD-8A20-410C-A5B7-3708BAA5EDDC}"/>
                                            </p:graphicEl>
                                          </p:spTgt>
                                        </p:tgtEl>
                                        <p:attrNameLst>
                                          <p:attrName>style.visibility</p:attrName>
                                        </p:attrNameLst>
                                      </p:cBhvr>
                                      <p:to>
                                        <p:strVal val="visible"/>
                                      </p:to>
                                    </p:set>
                                    <p:animEffect transition="in" filter="fade">
                                      <p:cBhvr>
                                        <p:cTn id="18" dur="500"/>
                                        <p:tgtEl>
                                          <p:spTgt spid="7">
                                            <p:graphicEl>
                                              <a:dgm id="{18D07FCD-8A20-410C-A5B7-3708BAA5EDD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61699845-A71D-44D2-B519-A9D5F66B48C7}"/>
                                            </p:graphicEl>
                                          </p:spTgt>
                                        </p:tgtEl>
                                        <p:attrNameLst>
                                          <p:attrName>style.visibility</p:attrName>
                                        </p:attrNameLst>
                                      </p:cBhvr>
                                      <p:to>
                                        <p:strVal val="visible"/>
                                      </p:to>
                                    </p:set>
                                    <p:animEffect transition="in" filter="fade">
                                      <p:cBhvr>
                                        <p:cTn id="23" dur="500"/>
                                        <p:tgtEl>
                                          <p:spTgt spid="7">
                                            <p:graphicEl>
                                              <a:dgm id="{61699845-A71D-44D2-B519-A9D5F66B48C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3DC544EF-9D0D-4227-9A21-0BCF5E916C96}"/>
                                            </p:graphicEl>
                                          </p:spTgt>
                                        </p:tgtEl>
                                        <p:attrNameLst>
                                          <p:attrName>style.visibility</p:attrName>
                                        </p:attrNameLst>
                                      </p:cBhvr>
                                      <p:to>
                                        <p:strVal val="visible"/>
                                      </p:to>
                                    </p:set>
                                    <p:animEffect transition="in" filter="fade">
                                      <p:cBhvr>
                                        <p:cTn id="26" dur="500"/>
                                        <p:tgtEl>
                                          <p:spTgt spid="7">
                                            <p:graphicEl>
                                              <a:dgm id="{3DC544EF-9D0D-4227-9A21-0BCF5E916C9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graphicEl>
                                              <a:dgm id="{83FE66F1-725B-41EF-9C98-511A8EB67030}"/>
                                            </p:graphicEl>
                                          </p:spTgt>
                                        </p:tgtEl>
                                        <p:attrNameLst>
                                          <p:attrName>style.visibility</p:attrName>
                                        </p:attrNameLst>
                                      </p:cBhvr>
                                      <p:to>
                                        <p:strVal val="visible"/>
                                      </p:to>
                                    </p:set>
                                    <p:animEffect transition="in" filter="fade">
                                      <p:cBhvr>
                                        <p:cTn id="31" dur="500"/>
                                        <p:tgtEl>
                                          <p:spTgt spid="7">
                                            <p:graphicEl>
                                              <a:dgm id="{83FE66F1-725B-41EF-9C98-511A8EB6703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EB0C63D5-A3CC-40B5-AF50-CCFB25C7023F}"/>
                                            </p:graphicEl>
                                          </p:spTgt>
                                        </p:tgtEl>
                                        <p:attrNameLst>
                                          <p:attrName>style.visibility</p:attrName>
                                        </p:attrNameLst>
                                      </p:cBhvr>
                                      <p:to>
                                        <p:strVal val="visible"/>
                                      </p:to>
                                    </p:set>
                                    <p:animEffect transition="in" filter="fade">
                                      <p:cBhvr>
                                        <p:cTn id="34" dur="500"/>
                                        <p:tgtEl>
                                          <p:spTgt spid="7">
                                            <p:graphicEl>
                                              <a:dgm id="{EB0C63D5-A3CC-40B5-AF50-CCFB25C702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eft-Right Arrow 4"/>
          <p:cNvSpPr/>
          <p:nvPr/>
        </p:nvSpPr>
        <p:spPr>
          <a:xfrm>
            <a:off x="526251" y="862149"/>
            <a:ext cx="5730240" cy="1097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Aggregate Demand (C+I+G)+</a:t>
            </a:r>
            <a:r>
              <a:rPr lang="en-US" sz="2800" dirty="0"/>
              <a:t>(X-M)</a:t>
            </a:r>
            <a:endParaRPr lang="en-US" sz="3200" dirty="0"/>
          </a:p>
        </p:txBody>
      </p:sp>
      <p:cxnSp>
        <p:nvCxnSpPr>
          <p:cNvPr id="10" name="Straight Connector 9"/>
          <p:cNvCxnSpPr/>
          <p:nvPr/>
        </p:nvCxnSpPr>
        <p:spPr>
          <a:xfrm flipV="1">
            <a:off x="6261461" y="1471749"/>
            <a:ext cx="0" cy="4371703"/>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normAutofit/>
          </a:bodyPr>
          <a:lstStyle/>
          <a:p>
            <a:r>
              <a:rPr lang="en-US" dirty="0"/>
              <a:t>Excess demand ► Inflationary gap</a:t>
            </a:r>
          </a:p>
        </p:txBody>
      </p:sp>
      <p:sp>
        <p:nvSpPr>
          <p:cNvPr id="5" name="Left-Right Arrow 4"/>
          <p:cNvSpPr/>
          <p:nvPr/>
        </p:nvSpPr>
        <p:spPr>
          <a:xfrm>
            <a:off x="531220" y="828836"/>
            <a:ext cx="8612780" cy="1097280"/>
          </a:xfrm>
          <a:prstGeom prst="leftRightArrow">
            <a:avLst/>
          </a:prstGeom>
          <a:solidFill>
            <a:schemeClr val="accent1">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Aggregate Demand (C+I+G)+(X-M)</a:t>
            </a:r>
          </a:p>
        </p:txBody>
      </p:sp>
      <p:sp>
        <p:nvSpPr>
          <p:cNvPr id="6" name="Left-Right Arrow 5"/>
          <p:cNvSpPr/>
          <p:nvPr/>
        </p:nvSpPr>
        <p:spPr>
          <a:xfrm>
            <a:off x="531221" y="5033555"/>
            <a:ext cx="5730240" cy="1619794"/>
          </a:xfrm>
          <a:prstGeom prst="leftRightArrow">
            <a:avLst>
              <a:gd name="adj1" fmla="val 6505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Aggregate Supply</a:t>
            </a:r>
          </a:p>
          <a:p>
            <a:pPr algn="ctr"/>
            <a:r>
              <a:rPr lang="en-US" sz="3200" dirty="0"/>
              <a:t>Total output by all firms</a:t>
            </a:r>
          </a:p>
        </p:txBody>
      </p:sp>
      <p:sp>
        <p:nvSpPr>
          <p:cNvPr id="7" name="Flowchart: Process 6"/>
          <p:cNvSpPr/>
          <p:nvPr/>
        </p:nvSpPr>
        <p:spPr>
          <a:xfrm>
            <a:off x="648787" y="1959429"/>
            <a:ext cx="1741714"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Consumption</a:t>
            </a:r>
          </a:p>
        </p:txBody>
      </p:sp>
      <p:sp>
        <p:nvSpPr>
          <p:cNvPr id="8" name="Flowchart: Process 7"/>
          <p:cNvSpPr/>
          <p:nvPr/>
        </p:nvSpPr>
        <p:spPr>
          <a:xfrm>
            <a:off x="2525484" y="1959429"/>
            <a:ext cx="1741714"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Investment</a:t>
            </a:r>
          </a:p>
        </p:txBody>
      </p:sp>
      <p:sp>
        <p:nvSpPr>
          <p:cNvPr id="9" name="Flowchart: Process 8"/>
          <p:cNvSpPr/>
          <p:nvPr/>
        </p:nvSpPr>
        <p:spPr>
          <a:xfrm>
            <a:off x="4402181" y="1959429"/>
            <a:ext cx="1741714"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Govt.</a:t>
            </a:r>
          </a:p>
          <a:p>
            <a:pPr algn="ctr"/>
            <a:r>
              <a:rPr lang="en-US" sz="2400" dirty="0"/>
              <a:t>Purchase</a:t>
            </a:r>
          </a:p>
        </p:txBody>
      </p:sp>
      <p:cxnSp>
        <p:nvCxnSpPr>
          <p:cNvPr id="13" name="Straight Connector 12"/>
          <p:cNvCxnSpPr/>
          <p:nvPr/>
        </p:nvCxnSpPr>
        <p:spPr>
          <a:xfrm flipV="1">
            <a:off x="526867" y="1471749"/>
            <a:ext cx="0" cy="4371703"/>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4" name="Double Wave 13"/>
          <p:cNvSpPr/>
          <p:nvPr/>
        </p:nvSpPr>
        <p:spPr>
          <a:xfrm>
            <a:off x="531221" y="3509554"/>
            <a:ext cx="5730240" cy="940526"/>
          </a:xfrm>
          <a:prstGeom prst="doubleWav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dirty="0"/>
              <a:t>GENERAL PRICE LEVEL</a:t>
            </a:r>
          </a:p>
        </p:txBody>
      </p:sp>
      <p:sp>
        <p:nvSpPr>
          <p:cNvPr id="11" name="Left-Right Arrow 10"/>
          <p:cNvSpPr/>
          <p:nvPr/>
        </p:nvSpPr>
        <p:spPr>
          <a:xfrm>
            <a:off x="6143895" y="1683797"/>
            <a:ext cx="2965269" cy="1190032"/>
          </a:xfrm>
          <a:prstGeom prst="leftRightArrow">
            <a:avLst>
              <a:gd name="adj1" fmla="val 75613"/>
              <a:gd name="adj2" fmla="val 5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Inflationary Gap</a:t>
            </a:r>
          </a:p>
          <a:p>
            <a:pPr algn="ctr"/>
            <a:r>
              <a:rPr lang="en-US" sz="2400" dirty="0"/>
              <a:t>“Demand Pull”</a:t>
            </a:r>
          </a:p>
        </p:txBody>
      </p:sp>
      <p:sp>
        <p:nvSpPr>
          <p:cNvPr id="2" name="Rectangular Callout 1"/>
          <p:cNvSpPr/>
          <p:nvPr/>
        </p:nvSpPr>
        <p:spPr>
          <a:xfrm>
            <a:off x="5852160" y="5921829"/>
            <a:ext cx="3082834" cy="609600"/>
          </a:xfrm>
          <a:prstGeom prst="wedgeRectCallout">
            <a:avLst>
              <a:gd name="adj1" fmla="val -58671"/>
              <a:gd name="adj2" fmla="val -5178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Already @full employment, so can’t increase production further</a:t>
            </a:r>
          </a:p>
        </p:txBody>
      </p:sp>
      <p:sp>
        <p:nvSpPr>
          <p:cNvPr id="15" name="Rectangle 14"/>
          <p:cNvSpPr/>
          <p:nvPr/>
        </p:nvSpPr>
        <p:spPr>
          <a:xfrm>
            <a:off x="6379027" y="3004456"/>
            <a:ext cx="2730137" cy="27867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u="sng" dirty="0"/>
              <a:t>Reasons: when </a:t>
            </a:r>
            <a:r>
              <a:rPr lang="en-US" sz="2400" u="sng" dirty="0">
                <a:latin typeface="Arial Black" panose="020B0A04020102020204" pitchFamily="34" charset="0"/>
              </a:rPr>
              <a:t>▲</a:t>
            </a:r>
            <a:endParaRPr lang="en-US" sz="2400" u="sng" dirty="0"/>
          </a:p>
          <a:p>
            <a:pPr marL="514350" indent="-514350">
              <a:buFont typeface="+mj-lt"/>
              <a:buAutoNum type="arabicPeriod"/>
            </a:pPr>
            <a:r>
              <a:rPr lang="en-US" sz="2400" dirty="0"/>
              <a:t>Money supply</a:t>
            </a:r>
          </a:p>
          <a:p>
            <a:pPr marL="514350" indent="-514350">
              <a:buFont typeface="+mj-lt"/>
              <a:buAutoNum type="arabicPeriod"/>
            </a:pPr>
            <a:r>
              <a:rPr lang="en-US" sz="2400" dirty="0"/>
              <a:t>Fiscal deficit</a:t>
            </a:r>
          </a:p>
          <a:p>
            <a:pPr marL="514350" indent="-514350">
              <a:buFont typeface="+mj-lt"/>
              <a:buAutoNum type="arabicPeriod"/>
            </a:pPr>
            <a:r>
              <a:rPr lang="en-US" sz="2400" dirty="0"/>
              <a:t>Propensity to consume</a:t>
            </a:r>
          </a:p>
          <a:p>
            <a:pPr marL="514350" indent="-514350">
              <a:buFont typeface="+mj-lt"/>
              <a:buAutoNum type="arabicPeriod"/>
            </a:pPr>
            <a:r>
              <a:rPr lang="en-US" sz="2400" dirty="0"/>
              <a:t>Investment </a:t>
            </a:r>
            <a:r>
              <a:rPr lang="en-US" sz="2400" dirty="0" err="1"/>
              <a:t>expdr</a:t>
            </a:r>
            <a:r>
              <a:rPr lang="en-US" sz="2400" dirty="0"/>
              <a:t>.</a:t>
            </a:r>
          </a:p>
          <a:p>
            <a:pPr marL="514350" indent="-514350">
              <a:buFont typeface="+mj-lt"/>
              <a:buAutoNum type="arabicPeriod"/>
            </a:pPr>
            <a:r>
              <a:rPr lang="en-US" sz="2400" dirty="0"/>
              <a:t>Export</a:t>
            </a:r>
          </a:p>
        </p:txBody>
      </p:sp>
      <p:sp>
        <p:nvSpPr>
          <p:cNvPr id="3" name="Rectangle 2"/>
          <p:cNvSpPr/>
          <p:nvPr/>
        </p:nvSpPr>
        <p:spPr>
          <a:xfrm>
            <a:off x="0" y="6389914"/>
            <a:ext cx="5852159" cy="4680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Homework: think of “supply-side / Cost-push” inflationary gap”</a:t>
            </a:r>
          </a:p>
        </p:txBody>
      </p:sp>
    </p:spTree>
    <p:extLst>
      <p:ext uri="{BB962C8B-B14F-4D97-AF65-F5344CB8AC3E}">
        <p14:creationId xmlns:p14="http://schemas.microsoft.com/office/powerpoint/2010/main" val="10216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bg/>
                                          </p:spTgt>
                                        </p:tgtEl>
                                        <p:attrNameLst>
                                          <p:attrName>style.visibility</p:attrName>
                                        </p:attrNameLst>
                                      </p:cBhvr>
                                      <p:to>
                                        <p:strVal val="visible"/>
                                      </p:to>
                                    </p:set>
                                    <p:animEffect transition="in" filter="fade">
                                      <p:cBhvr>
                                        <p:cTn id="17" dur="500"/>
                                        <p:tgtEl>
                                          <p:spTgt spid="15">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fade">
                                      <p:cBhvr>
                                        <p:cTn id="37" dur="500"/>
                                        <p:tgtEl>
                                          <p:spTgt spid="1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xEl>
                                              <p:pRg st="4" end="4"/>
                                            </p:txEl>
                                          </p:spTgt>
                                        </p:tgtEl>
                                        <p:attrNameLst>
                                          <p:attrName>style.visibility</p:attrName>
                                        </p:attrNameLst>
                                      </p:cBhvr>
                                      <p:to>
                                        <p:strVal val="visible"/>
                                      </p:to>
                                    </p:set>
                                    <p:animEffect transition="in" filter="fade">
                                      <p:cBhvr>
                                        <p:cTn id="42" dur="500"/>
                                        <p:tgtEl>
                                          <p:spTgt spid="1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xEl>
                                              <p:pRg st="5" end="5"/>
                                            </p:txEl>
                                          </p:spTgt>
                                        </p:tgtEl>
                                        <p:attrNameLst>
                                          <p:attrName>style.visibility</p:attrName>
                                        </p:attrNameLst>
                                      </p:cBhvr>
                                      <p:to>
                                        <p:strVal val="visible"/>
                                      </p:to>
                                    </p:set>
                                    <p:animEffect transition="in" filter="fade">
                                      <p:cBhvr>
                                        <p:cTn id="47" dur="500"/>
                                        <p:tgtEl>
                                          <p:spTgt spid="15">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2" grpId="0" animBg="1"/>
      <p:bldP spid="15" grpId="0" build="p"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UPSC ‘s CDS-2012-I</a:t>
            </a:r>
          </a:p>
        </p:txBody>
      </p:sp>
      <p:sp>
        <p:nvSpPr>
          <p:cNvPr id="3" name="Content Placeholder 2"/>
          <p:cNvSpPr>
            <a:spLocks noGrp="1"/>
          </p:cNvSpPr>
          <p:nvPr>
            <p:ph idx="1"/>
          </p:nvPr>
        </p:nvSpPr>
        <p:spPr/>
        <p:txBody>
          <a:bodyPr/>
          <a:lstStyle/>
          <a:p>
            <a:pPr marL="0" indent="0">
              <a:buNone/>
            </a:pPr>
            <a:r>
              <a:rPr lang="en-US" dirty="0"/>
              <a:t>To </a:t>
            </a:r>
            <a:r>
              <a:rPr lang="en-US" dirty="0">
                <a:solidFill>
                  <a:srgbClr val="92D050"/>
                </a:solidFill>
              </a:rPr>
              <a:t>combat inflationary pressure</a:t>
            </a:r>
            <a:r>
              <a:rPr lang="en-US" dirty="0"/>
              <a:t>, what should be done?</a:t>
            </a:r>
          </a:p>
          <a:p>
            <a:pPr marL="742950" indent="-742950">
              <a:buFont typeface="+mj-lt"/>
              <a:buAutoNum type="arabicPeriod"/>
            </a:pPr>
            <a:r>
              <a:rPr lang="en-US" sz="4400" dirty="0"/>
              <a:t>Increase direct taxes</a:t>
            </a:r>
          </a:p>
          <a:p>
            <a:pPr marL="742950" indent="-742950">
              <a:buFont typeface="+mj-lt"/>
              <a:buAutoNum type="arabicPeriod"/>
            </a:pPr>
            <a:r>
              <a:rPr lang="en-US" sz="4400" dirty="0"/>
              <a:t>Reduce interest rates</a:t>
            </a:r>
          </a:p>
          <a:p>
            <a:pPr marL="742950" indent="-742950">
              <a:buFont typeface="+mj-lt"/>
              <a:buAutoNum type="arabicPeriod"/>
            </a:pPr>
            <a:r>
              <a:rPr lang="en-US" sz="4400" dirty="0"/>
              <a:t>Increase public Expenditure</a:t>
            </a:r>
          </a:p>
          <a:p>
            <a:pPr marL="0" indent="0">
              <a:buNone/>
            </a:pPr>
            <a:r>
              <a:rPr lang="en-US" dirty="0"/>
              <a:t>Choices: </a:t>
            </a:r>
          </a:p>
          <a:p>
            <a:pPr marL="0" indent="0">
              <a:buNone/>
            </a:pPr>
            <a:r>
              <a:rPr lang="en-US" dirty="0">
                <a:solidFill>
                  <a:srgbClr val="FFC000"/>
                </a:solidFill>
              </a:rPr>
              <a:t>A):</a:t>
            </a:r>
            <a:r>
              <a:rPr lang="en-US" dirty="0"/>
              <a:t> Only 1 			; </a:t>
            </a:r>
            <a:r>
              <a:rPr lang="en-US" dirty="0">
                <a:solidFill>
                  <a:srgbClr val="FFC000"/>
                </a:solidFill>
              </a:rPr>
              <a:t>B): </a:t>
            </a:r>
            <a:r>
              <a:rPr lang="en-US" dirty="0"/>
              <a:t>Only 2; </a:t>
            </a:r>
          </a:p>
          <a:p>
            <a:pPr marL="0" indent="0">
              <a:buNone/>
            </a:pPr>
            <a:r>
              <a:rPr lang="en-US" dirty="0">
                <a:solidFill>
                  <a:srgbClr val="FFC000"/>
                </a:solidFill>
              </a:rPr>
              <a:t>C): </a:t>
            </a:r>
            <a:r>
              <a:rPr lang="en-US" dirty="0"/>
              <a:t>Only 2 and 3; 	  </a:t>
            </a:r>
            <a:r>
              <a:rPr lang="en-US" dirty="0">
                <a:solidFill>
                  <a:srgbClr val="FFC000"/>
                </a:solidFill>
              </a:rPr>
              <a:t>D): </a:t>
            </a:r>
            <a:r>
              <a:rPr lang="en-US" dirty="0"/>
              <a:t>only 1 and 2</a:t>
            </a:r>
          </a:p>
          <a:p>
            <a:pPr marL="0" indent="0">
              <a:buNone/>
            </a:pPr>
            <a:endParaRPr lang="en-US" dirty="0"/>
          </a:p>
        </p:txBody>
      </p:sp>
      <p:sp>
        <p:nvSpPr>
          <p:cNvPr id="5" name="Arrow: Right 4"/>
          <p:cNvSpPr/>
          <p:nvPr/>
        </p:nvSpPr>
        <p:spPr>
          <a:xfrm>
            <a:off x="7287842" y="2677886"/>
            <a:ext cx="1856158" cy="97971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Govt purchase</a:t>
            </a:r>
          </a:p>
          <a:p>
            <a:pPr algn="ctr"/>
            <a:r>
              <a:rPr lang="en-US" dirty="0"/>
              <a:t>Consumption</a:t>
            </a:r>
          </a:p>
        </p:txBody>
      </p:sp>
      <p:sp>
        <p:nvSpPr>
          <p:cNvPr id="6" name="Arrow: Right 5"/>
          <p:cNvSpPr/>
          <p:nvPr/>
        </p:nvSpPr>
        <p:spPr>
          <a:xfrm>
            <a:off x="6052494" y="1866121"/>
            <a:ext cx="2313141" cy="1035699"/>
          </a:xfrm>
          <a:prstGeom prst="rightArrow">
            <a:avLst>
              <a:gd name="adj1" fmla="val 87838"/>
              <a:gd name="adj2"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Money supply</a:t>
            </a:r>
          </a:p>
          <a:p>
            <a:pPr algn="ctr"/>
            <a:r>
              <a:rPr lang="en-US" dirty="0"/>
              <a:t>Consumption, investment</a:t>
            </a:r>
          </a:p>
        </p:txBody>
      </p:sp>
      <p:sp>
        <p:nvSpPr>
          <p:cNvPr id="7" name="Rectangle 6"/>
          <p:cNvSpPr/>
          <p:nvPr/>
        </p:nvSpPr>
        <p:spPr>
          <a:xfrm>
            <a:off x="0" y="5393093"/>
            <a:ext cx="9144000" cy="65314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a:t>Hint: </a:t>
            </a:r>
            <a:r>
              <a:rPr lang="en-US" sz="2400" dirty="0" err="1"/>
              <a:t>Agg</a:t>
            </a:r>
            <a:r>
              <a:rPr lang="en-US" sz="2400" dirty="0"/>
              <a:t>. Demand = </a:t>
            </a:r>
            <a:r>
              <a:rPr lang="en-US" sz="2400" dirty="0" err="1"/>
              <a:t>Consump</a:t>
            </a:r>
            <a:r>
              <a:rPr lang="en-US" sz="2400" dirty="0"/>
              <a:t>. + Investment + Govt Purchase + </a:t>
            </a:r>
            <a:r>
              <a:rPr lang="en-US" sz="2400" dirty="0" err="1"/>
              <a:t>eXport</a:t>
            </a:r>
            <a:r>
              <a:rPr lang="en-US" sz="2400" dirty="0"/>
              <a:t> – </a:t>
            </a:r>
            <a:r>
              <a:rPr lang="en-US" sz="2400" dirty="0" err="1"/>
              <a:t>iMport</a:t>
            </a: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725" y="4581328"/>
            <a:ext cx="959193" cy="959193"/>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92403" y="3956177"/>
            <a:ext cx="959193" cy="959193"/>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92403" y="4674635"/>
            <a:ext cx="959193" cy="959193"/>
          </a:xfrm>
          <a:prstGeom prst="rect">
            <a:avLst/>
          </a:prstGeom>
        </p:spPr>
      </p:pic>
    </p:spTree>
    <p:extLst>
      <p:ext uri="{BB962C8B-B14F-4D97-AF65-F5344CB8AC3E}">
        <p14:creationId xmlns:p14="http://schemas.microsoft.com/office/powerpoint/2010/main" val="184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1184989"/>
            <a:ext cx="3648270" cy="5348822"/>
          </a:xfrm>
          <a:prstGeom prst="rect">
            <a:avLst/>
          </a:prstGeom>
          <a:solidFill>
            <a:schemeClr val="tx2">
              <a:lumMod val="50000"/>
              <a:lumOff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u="sng" dirty="0"/>
              <a:t>Reasons: when</a:t>
            </a:r>
          </a:p>
          <a:p>
            <a:pPr marL="514350" indent="-514350">
              <a:buFont typeface="+mj-lt"/>
              <a:buAutoNum type="arabicPeriod"/>
            </a:pPr>
            <a:r>
              <a:rPr lang="en-US" sz="3600" dirty="0"/>
              <a:t>▼ Money supply</a:t>
            </a:r>
          </a:p>
          <a:p>
            <a:pPr marL="514350" indent="-514350">
              <a:buFont typeface="+mj-lt"/>
              <a:buAutoNum type="arabicPeriod"/>
            </a:pPr>
            <a:r>
              <a:rPr lang="en-US" sz="3600" dirty="0"/>
              <a:t>▲ Fiscal consolidation</a:t>
            </a:r>
          </a:p>
          <a:p>
            <a:pPr marL="514350" indent="-514350">
              <a:buFont typeface="+mj-lt"/>
              <a:buAutoNum type="arabicPeriod"/>
            </a:pPr>
            <a:r>
              <a:rPr lang="en-US" sz="3600" dirty="0"/>
              <a:t>▲Propensity to SAVE; </a:t>
            </a:r>
          </a:p>
          <a:p>
            <a:pPr marL="514350" indent="-514350">
              <a:buFont typeface="+mj-lt"/>
              <a:buAutoNum type="arabicPeriod"/>
            </a:pPr>
            <a:r>
              <a:rPr lang="en-US" sz="3600" dirty="0"/>
              <a:t>▼Investment expenditure</a:t>
            </a:r>
          </a:p>
          <a:p>
            <a:pPr marL="514350" indent="-514350">
              <a:buFont typeface="+mj-lt"/>
              <a:buAutoNum type="arabicPeriod"/>
            </a:pPr>
            <a:r>
              <a:rPr lang="en-US" sz="3600" dirty="0"/>
              <a:t>▲ Import</a:t>
            </a:r>
          </a:p>
        </p:txBody>
      </p:sp>
      <p:sp>
        <p:nvSpPr>
          <p:cNvPr id="4" name="Title 3"/>
          <p:cNvSpPr>
            <a:spLocks noGrp="1"/>
          </p:cNvSpPr>
          <p:nvPr>
            <p:ph type="title"/>
          </p:nvPr>
        </p:nvSpPr>
        <p:spPr/>
        <p:txBody>
          <a:bodyPr>
            <a:normAutofit/>
          </a:bodyPr>
          <a:lstStyle/>
          <a:p>
            <a:r>
              <a:rPr lang="en-US" dirty="0"/>
              <a:t>Deficient Demand ► Deflationary Gap</a:t>
            </a:r>
          </a:p>
        </p:txBody>
      </p:sp>
      <p:sp>
        <p:nvSpPr>
          <p:cNvPr id="5" name="Left-Right Arrow 4"/>
          <p:cNvSpPr/>
          <p:nvPr/>
        </p:nvSpPr>
        <p:spPr>
          <a:xfrm>
            <a:off x="5242548" y="583474"/>
            <a:ext cx="3762124" cy="1436915"/>
          </a:xfrm>
          <a:prstGeom prst="leftRightArrow">
            <a:avLst>
              <a:gd name="adj1" fmla="val 74242"/>
              <a:gd name="adj2" fmla="val 287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Aggregate Demand (C+I+G)+(X-I)</a:t>
            </a:r>
          </a:p>
        </p:txBody>
      </p:sp>
      <p:sp>
        <p:nvSpPr>
          <p:cNvPr id="6" name="Left-Right Arrow 5"/>
          <p:cNvSpPr/>
          <p:nvPr/>
        </p:nvSpPr>
        <p:spPr>
          <a:xfrm>
            <a:off x="3413759" y="5033555"/>
            <a:ext cx="5590914" cy="1619794"/>
          </a:xfrm>
          <a:prstGeom prst="leftRightArrow">
            <a:avLst>
              <a:gd name="adj1" fmla="val 6505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Aggregate Supply</a:t>
            </a:r>
          </a:p>
          <a:p>
            <a:pPr algn="ctr"/>
            <a:r>
              <a:rPr lang="en-US" sz="3200" dirty="0"/>
              <a:t>Total output by all firms</a:t>
            </a:r>
          </a:p>
        </p:txBody>
      </p:sp>
      <p:sp>
        <p:nvSpPr>
          <p:cNvPr id="7" name="Flowchart: Process 6"/>
          <p:cNvSpPr/>
          <p:nvPr/>
        </p:nvSpPr>
        <p:spPr>
          <a:xfrm>
            <a:off x="5242549" y="1959429"/>
            <a:ext cx="1258403" cy="914400"/>
          </a:xfrm>
          <a:prstGeom prst="flowChartProcess">
            <a:avLst/>
          </a:prstGeom>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Consumption</a:t>
            </a:r>
          </a:p>
        </p:txBody>
      </p:sp>
      <p:sp>
        <p:nvSpPr>
          <p:cNvPr id="8" name="Flowchart: Process 7"/>
          <p:cNvSpPr/>
          <p:nvPr/>
        </p:nvSpPr>
        <p:spPr>
          <a:xfrm>
            <a:off x="6556778" y="1959429"/>
            <a:ext cx="1136479" cy="914400"/>
          </a:xfrm>
          <a:prstGeom prst="flowChartProcess">
            <a:avLst/>
          </a:prstGeom>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Investment</a:t>
            </a:r>
          </a:p>
        </p:txBody>
      </p:sp>
      <p:sp>
        <p:nvSpPr>
          <p:cNvPr id="9" name="Flowchart: Process 8"/>
          <p:cNvSpPr/>
          <p:nvPr/>
        </p:nvSpPr>
        <p:spPr>
          <a:xfrm>
            <a:off x="7750627" y="1959429"/>
            <a:ext cx="1136479" cy="914400"/>
          </a:xfrm>
          <a:prstGeom prst="flowChartProcess">
            <a:avLst/>
          </a:prstGeom>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Govt.</a:t>
            </a:r>
          </a:p>
          <a:p>
            <a:pPr algn="ctr"/>
            <a:r>
              <a:rPr lang="en-US" sz="2000" dirty="0"/>
              <a:t>purchase</a:t>
            </a:r>
          </a:p>
        </p:txBody>
      </p:sp>
      <p:cxnSp>
        <p:nvCxnSpPr>
          <p:cNvPr id="10" name="Straight Connector 9"/>
          <p:cNvCxnSpPr/>
          <p:nvPr/>
        </p:nvCxnSpPr>
        <p:spPr>
          <a:xfrm flipV="1">
            <a:off x="9004673" y="1471749"/>
            <a:ext cx="0" cy="4371703"/>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59329" y="1471748"/>
            <a:ext cx="0" cy="4371703"/>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4" name="Double Wave 13"/>
          <p:cNvSpPr/>
          <p:nvPr/>
        </p:nvSpPr>
        <p:spPr>
          <a:xfrm>
            <a:off x="3413759" y="3509554"/>
            <a:ext cx="5590913" cy="940526"/>
          </a:xfrm>
          <a:prstGeom prst="doubleWav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dirty="0"/>
              <a:t>GENERAL PRICE LEVEL</a:t>
            </a:r>
          </a:p>
        </p:txBody>
      </p:sp>
      <p:sp>
        <p:nvSpPr>
          <p:cNvPr id="11" name="Rectangle 10"/>
          <p:cNvSpPr/>
          <p:nvPr/>
        </p:nvSpPr>
        <p:spPr>
          <a:xfrm>
            <a:off x="3386544" y="1066797"/>
            <a:ext cx="1828789" cy="892632"/>
          </a:xfrm>
          <a:prstGeom prst="rect">
            <a:avLst/>
          </a:prstGeom>
          <a:solidFill>
            <a:schemeClr val="tx2">
              <a:lumMod val="50000"/>
              <a:lumOff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t>Deflationary gap</a:t>
            </a:r>
          </a:p>
        </p:txBody>
      </p:sp>
      <p:sp>
        <p:nvSpPr>
          <p:cNvPr id="15" name="Left-Right Arrow 4"/>
          <p:cNvSpPr/>
          <p:nvPr/>
        </p:nvSpPr>
        <p:spPr>
          <a:xfrm>
            <a:off x="3316882" y="583474"/>
            <a:ext cx="5730240" cy="16092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Aggregate Demand (C+I+G)+</a:t>
            </a:r>
            <a:r>
              <a:rPr lang="en-US" sz="2400" dirty="0"/>
              <a:t>(X-M)</a:t>
            </a:r>
            <a:endParaRPr lang="en-US" sz="2800" dirty="0"/>
          </a:p>
        </p:txBody>
      </p:sp>
    </p:spTree>
    <p:extLst>
      <p:ext uri="{BB962C8B-B14F-4D97-AF65-F5344CB8AC3E}">
        <p14:creationId xmlns:p14="http://schemas.microsoft.com/office/powerpoint/2010/main" val="88469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bg/>
                                          </p:spTgt>
                                        </p:tgtEl>
                                        <p:attrNameLst>
                                          <p:attrName>style.visibility</p:attrName>
                                        </p:attrNameLst>
                                      </p:cBhvr>
                                      <p:to>
                                        <p:strVal val="visible"/>
                                      </p:to>
                                    </p:set>
                                    <p:animEffect transition="in" filter="fade">
                                      <p:cBhvr>
                                        <p:cTn id="17" dur="500"/>
                                        <p:tgtEl>
                                          <p:spTgt spid="12">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fade">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2" end="2"/>
                                            </p:txEl>
                                          </p:spTgt>
                                        </p:tgtEl>
                                        <p:attrNameLst>
                                          <p:attrName>style.visibility</p:attrName>
                                        </p:attrNameLst>
                                      </p:cBhvr>
                                      <p:to>
                                        <p:strVal val="visible"/>
                                      </p:to>
                                    </p:set>
                                    <p:animEffect transition="in" filter="fade">
                                      <p:cBhvr>
                                        <p:cTn id="32" dur="500"/>
                                        <p:tgtEl>
                                          <p:spTgt spid="1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animEffect transition="in" filter="fade">
                                      <p:cBhvr>
                                        <p:cTn id="37" dur="500"/>
                                        <p:tgtEl>
                                          <p:spTgt spid="1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4" end="4"/>
                                            </p:txEl>
                                          </p:spTgt>
                                        </p:tgtEl>
                                        <p:attrNameLst>
                                          <p:attrName>style.visibility</p:attrName>
                                        </p:attrNameLst>
                                      </p:cBhvr>
                                      <p:to>
                                        <p:strVal val="visible"/>
                                      </p:to>
                                    </p:set>
                                    <p:animEffect transition="in" filter="fade">
                                      <p:cBhvr>
                                        <p:cTn id="42" dur="500"/>
                                        <p:tgtEl>
                                          <p:spTgt spid="12">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5" end="5"/>
                                            </p:txEl>
                                          </p:spTgt>
                                        </p:tgtEl>
                                        <p:attrNameLst>
                                          <p:attrName>style.visibility</p:attrName>
                                        </p:attrNameLst>
                                      </p:cBhvr>
                                      <p:to>
                                        <p:strVal val="visible"/>
                                      </p:to>
                                    </p:set>
                                    <p:animEffect transition="in" filter="fade">
                                      <p:cBhvr>
                                        <p:cTn id="47"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nimBg="1"/>
      <p:bldP spid="11"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l="4286" r="5476" b="14445"/>
          <a:stretch/>
        </p:blipFill>
        <p:spPr>
          <a:xfrm>
            <a:off x="0" y="843647"/>
            <a:ext cx="4125687" cy="2933700"/>
          </a:xfrm>
          <a:prstGeom prst="rect">
            <a:avLst/>
          </a:prstGeom>
        </p:spPr>
      </p:pic>
      <p:sp>
        <p:nvSpPr>
          <p:cNvPr id="5" name="Speech Bubble: Rectangle with Corners Rounded 4"/>
          <p:cNvSpPr/>
          <p:nvPr/>
        </p:nvSpPr>
        <p:spPr>
          <a:xfrm>
            <a:off x="0" y="36249"/>
            <a:ext cx="4495800" cy="848220"/>
          </a:xfrm>
          <a:prstGeom prst="wedgeRoundRectCallout">
            <a:avLst>
              <a:gd name="adj1" fmla="val -15748"/>
              <a:gd name="adj2" fmla="val 76617"/>
              <a:gd name="adj3" fmla="val 1666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t>Best LCD TV. You’ll not get better price than this!!....buy it now!</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2243" y="0"/>
            <a:ext cx="4261757" cy="3196318"/>
          </a:xfrm>
          <a:prstGeom prst="rect">
            <a:avLst/>
          </a:prstGeom>
        </p:spPr>
      </p:pic>
      <p:sp>
        <p:nvSpPr>
          <p:cNvPr id="7" name="Speech Bubble: Rectangle with Corners Rounded 6"/>
          <p:cNvSpPr/>
          <p:nvPr/>
        </p:nvSpPr>
        <p:spPr>
          <a:xfrm>
            <a:off x="4882243" y="2996210"/>
            <a:ext cx="4261756" cy="848220"/>
          </a:xfrm>
          <a:prstGeom prst="wedgeRoundRectCallout">
            <a:avLst>
              <a:gd name="adj1" fmla="val -14053"/>
              <a:gd name="adj2" fmla="val -76103"/>
              <a:gd name="adj3" fmla="val 16667"/>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No no…I’ll wait for the prices to drop even further….</a:t>
            </a:r>
          </a:p>
        </p:txBody>
      </p:sp>
      <p:sp>
        <p:nvSpPr>
          <p:cNvPr id="9" name="Left-Right Arrow 4"/>
          <p:cNvSpPr/>
          <p:nvPr/>
        </p:nvSpPr>
        <p:spPr>
          <a:xfrm>
            <a:off x="5257800" y="3777347"/>
            <a:ext cx="3819257" cy="1436915"/>
          </a:xfrm>
          <a:prstGeom prst="leftRightArrow">
            <a:avLst>
              <a:gd name="adj1" fmla="val 74242"/>
              <a:gd name="adj2" fmla="val 5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t>Aggregate Demand shrinks even further</a:t>
            </a:r>
          </a:p>
        </p:txBody>
      </p:sp>
      <p:sp>
        <p:nvSpPr>
          <p:cNvPr id="10" name="Left-Right Arrow 5"/>
          <p:cNvSpPr/>
          <p:nvPr/>
        </p:nvSpPr>
        <p:spPr>
          <a:xfrm>
            <a:off x="1742739" y="5393517"/>
            <a:ext cx="7334318" cy="1619794"/>
          </a:xfrm>
          <a:prstGeom prst="leftRightArrow">
            <a:avLst>
              <a:gd name="adj1" fmla="val 6505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Aggregate Supply</a:t>
            </a:r>
          </a:p>
          <a:p>
            <a:pPr algn="ctr"/>
            <a:r>
              <a:rPr lang="en-US" sz="3200" dirty="0"/>
              <a:t>Total output by all firms</a:t>
            </a:r>
          </a:p>
        </p:txBody>
      </p:sp>
      <p:sp>
        <p:nvSpPr>
          <p:cNvPr id="8" name="Left-Right Arrow 4"/>
          <p:cNvSpPr/>
          <p:nvPr/>
        </p:nvSpPr>
        <p:spPr>
          <a:xfrm>
            <a:off x="3415114" y="3810889"/>
            <a:ext cx="5661943" cy="1436915"/>
          </a:xfrm>
          <a:prstGeom prst="leftRightArrow">
            <a:avLst>
              <a:gd name="adj1" fmla="val 7424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Aggregate Demand</a:t>
            </a:r>
          </a:p>
        </p:txBody>
      </p:sp>
    </p:spTree>
    <p:extLst>
      <p:ext uri="{BB962C8B-B14F-4D97-AF65-F5344CB8AC3E}">
        <p14:creationId xmlns:p14="http://schemas.microsoft.com/office/powerpoint/2010/main" val="163704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0" nodeType="clickEffect">
                                  <p:stCondLst>
                                    <p:cond delay="0"/>
                                  </p:stCondLst>
                                  <p:childTnLst>
                                    <p:animEffect transition="out" filter="barn(inVertical)">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5"/>
          <p:cNvGraphicFramePr>
            <a:graphicFrameLocks/>
          </p:cNvGraphicFramePr>
          <p:nvPr>
            <p:extLst>
              <p:ext uri="{D42A27DB-BD31-4B8C-83A1-F6EECF244321}">
                <p14:modId xmlns:p14="http://schemas.microsoft.com/office/powerpoint/2010/main" val="3798256422"/>
              </p:ext>
            </p:extLst>
          </p:nvPr>
        </p:nvGraphicFramePr>
        <p:xfrm>
          <a:off x="-114719" y="782097"/>
          <a:ext cx="7347438" cy="5090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68886" y="5332920"/>
            <a:ext cx="2275114" cy="1501576"/>
          </a:xfrm>
          <a:prstGeom prst="rect">
            <a:avLst/>
          </a:prstGeom>
        </p:spPr>
      </p:pic>
      <p:sp>
        <p:nvSpPr>
          <p:cNvPr id="4" name="Speech Bubble: Rectangle with Corners Rounded 3"/>
          <p:cNvSpPr/>
          <p:nvPr/>
        </p:nvSpPr>
        <p:spPr>
          <a:xfrm>
            <a:off x="1306285" y="5649686"/>
            <a:ext cx="5225143" cy="1023257"/>
          </a:xfrm>
          <a:prstGeom prst="wedgeRoundRectCallout">
            <a:avLst>
              <a:gd name="adj1" fmla="val 67574"/>
              <a:gd name="adj2" fmla="val -20964"/>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My real purchasing power increasing.</a:t>
            </a:r>
          </a:p>
          <a:p>
            <a:pPr algn="ctr"/>
            <a:r>
              <a:rPr lang="en-US" sz="2400" dirty="0"/>
              <a:t>I should save even more…so later I can buy more</a:t>
            </a:r>
          </a:p>
        </p:txBody>
      </p:sp>
      <p:pic>
        <p:nvPicPr>
          <p:cNvPr id="7" name="Picture 6"/>
          <p:cNvPicPr>
            <a:picLocks noChangeAspect="1"/>
          </p:cNvPicPr>
          <p:nvPr/>
        </p:nvPicPr>
        <p:blipFill>
          <a:blip r:embed="rId8"/>
          <a:stretch>
            <a:fillRect/>
          </a:stretch>
        </p:blipFill>
        <p:spPr>
          <a:xfrm>
            <a:off x="-114719" y="-18003"/>
            <a:ext cx="5943600" cy="4457701"/>
          </a:xfrm>
          <a:prstGeom prst="rect">
            <a:avLst/>
          </a:prstGeom>
        </p:spPr>
      </p:pic>
      <p:sp>
        <p:nvSpPr>
          <p:cNvPr id="8" name="Arrow: Up 7"/>
          <p:cNvSpPr/>
          <p:nvPr/>
        </p:nvSpPr>
        <p:spPr>
          <a:xfrm rot="20934961">
            <a:off x="1126985" y="2536371"/>
            <a:ext cx="358600" cy="3227614"/>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734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theme/theme1.xml><?xml version="1.0" encoding="utf-8"?>
<a:theme xmlns:a="http://schemas.openxmlformats.org/drawingml/2006/main" name="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2.xml><?xml version="1.0" encoding="utf-8"?>
<a:theme xmlns:a="http://schemas.openxmlformats.org/drawingml/2006/main" name="1_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B032D693-6F79-514A-B9B5-BC823A4AF77B}" vid="{991A9F41-FE6E-6E4B-9AD4-53AF5F9B8D1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BRIJ_4_3</Template>
  <TotalTime>447</TotalTime>
  <Words>1967</Words>
  <Application>Microsoft Office PowerPoint</Application>
  <PresentationFormat>On-screen Show (4:3)</PresentationFormat>
  <Paragraphs>428</Paragraphs>
  <Slides>46</Slides>
  <Notes>17</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46</vt:i4>
      </vt:variant>
    </vt:vector>
  </HeadingPairs>
  <TitlesOfParts>
    <vt:vector size="60" baseType="lpstr">
      <vt:lpstr>Arial Unicode MS</vt:lpstr>
      <vt:lpstr>Arial</vt:lpstr>
      <vt:lpstr>Arial Black</vt:lpstr>
      <vt:lpstr>Calibri</vt:lpstr>
      <vt:lpstr>Cambria Math</vt:lpstr>
      <vt:lpstr>Franklin Gothic Demi</vt:lpstr>
      <vt:lpstr>Franklin Gothic Demi Cond</vt:lpstr>
      <vt:lpstr>Franklin Gothic Heavy</vt:lpstr>
      <vt:lpstr>Franklin Gothic Medium Cond</vt:lpstr>
      <vt:lpstr>Segoe UI Black</vt:lpstr>
      <vt:lpstr>Segoe UI Semibold</vt:lpstr>
      <vt:lpstr>Wingdings</vt:lpstr>
      <vt:lpstr>BRIJ_4_3</vt:lpstr>
      <vt:lpstr>1_BRIJ_4_3</vt:lpstr>
      <vt:lpstr>Theory Rev. +Economic Survey Vol.2 + Vol.1 + Budget 2016</vt:lpstr>
      <vt:lpstr>PowerPoint Presentation</vt:lpstr>
      <vt:lpstr>PowerPoint Presentation</vt:lpstr>
      <vt:lpstr>@full employment (ignore voluntary &amp; Frictional)</vt:lpstr>
      <vt:lpstr>Excess demand ► Inflationary gap</vt:lpstr>
      <vt:lpstr>PowerPoint Presentation</vt:lpstr>
      <vt:lpstr>Deficient Demand ► Deflationary Gap</vt:lpstr>
      <vt:lpstr>PowerPoint Presentation</vt:lpstr>
      <vt:lpstr>PowerPoint Presentation</vt:lpstr>
      <vt:lpstr>PowerPoint Presentation</vt:lpstr>
      <vt:lpstr>Deflationary Gap► Deflationary spiral</vt:lpstr>
      <vt:lpstr>PowerPoint Presentation</vt:lpstr>
      <vt:lpstr>Philip curve</vt:lpstr>
      <vt:lpstr>PowerPoint Presentation</vt:lpstr>
      <vt:lpstr>PowerPoint Presentation</vt:lpstr>
      <vt:lpstr>Wedge between CPI &amp; WPI</vt:lpstr>
      <vt:lpstr>Self study L5 Series before moving futher</vt:lpstr>
      <vt:lpstr>CPI for workers: Labour Bureau, Chandigarh/Shimla</vt:lpstr>
      <vt:lpstr>Wedge in WPI vs CPI ? ….Difference in base years</vt:lpstr>
      <vt:lpstr>Side topic: base effect</vt:lpstr>
      <vt:lpstr>Wedge because….Weight to food items</vt:lpstr>
      <vt:lpstr>Wedge because…. Weight assigned to Fuel</vt:lpstr>
      <vt:lpstr>Wedge because…. Weight assigned to services</vt:lpstr>
      <vt:lpstr>PowerPoint Presentation</vt:lpstr>
      <vt:lpstr>PowerPoint Presentation</vt:lpstr>
      <vt:lpstr>PowerPoint Presentation</vt:lpstr>
      <vt:lpstr>PowerPoint Presentation</vt:lpstr>
      <vt:lpstr>Why Rural inflation &gt;&gt; urban?</vt:lpstr>
      <vt:lpstr>Why Rural &gt; Urban inflation?</vt:lpstr>
      <vt:lpstr>Prof. Angus Deaton, UK Noble’15</vt:lpstr>
      <vt:lpstr>PowerPoint Presentation</vt:lpstr>
      <vt:lpstr>Calculating 2015 growth rate (Current price)</vt:lpstr>
      <vt:lpstr>Calculating 2015 growth rate (Constant price)</vt:lpstr>
      <vt:lpstr>PowerPoint Presentation</vt:lpstr>
      <vt:lpstr>GDP overstated by 250 basis points</vt:lpstr>
      <vt:lpstr>GDP overstated by 250 basis point </vt:lpstr>
      <vt:lpstr>Prof. Angus Deaton, born @UK, teach @US</vt:lpstr>
      <vt:lpstr>IMF’s World Economic Outlook (WEO) 2016</vt:lpstr>
      <vt:lpstr>World Bank’s Global Economic Prospect (India- June’16 update)</vt:lpstr>
      <vt:lpstr>Prof. Angus Deaton Noble Economics 2015</vt:lpstr>
      <vt:lpstr>PowerPoint Presentation</vt:lpstr>
      <vt:lpstr>PowerPoint Presentation</vt:lpstr>
      <vt:lpstr>PowerPoint Presentation</vt:lpstr>
      <vt:lpstr>Theory +Economic Survey Vol.2 + Vol.1 + Budget 2016</vt:lpstr>
      <vt:lpstr>BES165► Infrastructure, Environment</vt:lpstr>
      <vt:lpstr>BES166► Human Resource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263</cp:revision>
  <dcterms:created xsi:type="dcterms:W3CDTF">2016-06-25T02:49:18Z</dcterms:created>
  <dcterms:modified xsi:type="dcterms:W3CDTF">2016-07-26T12:36:46Z</dcterms:modified>
</cp:coreProperties>
</file>